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2" r:id="rId4"/>
    <p:sldId id="260" r:id="rId5"/>
    <p:sldId id="267" r:id="rId6"/>
    <p:sldId id="263" r:id="rId7"/>
    <p:sldId id="264" r:id="rId8"/>
    <p:sldId id="268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A70D-653F-493D-9352-CAAA54AFF18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4B1B-4381-4398-8874-49F4AFE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85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06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01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5320d76d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55320d76d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2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itleOnly">
  <p:cSld name="TWO COLUMNS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554000" y="2451167"/>
            <a:ext cx="4458400" cy="3578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6188867" y="2451167"/>
            <a:ext cx="4458400" cy="35788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070308" y="4067333"/>
            <a:ext cx="3729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2"/>
          </p:nvPr>
        </p:nvSpPr>
        <p:spPr>
          <a:xfrm>
            <a:off x="6392067" y="4067333"/>
            <a:ext cx="3729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070308" y="3277200"/>
            <a:ext cx="3729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3"/>
          </p:nvPr>
        </p:nvSpPr>
        <p:spPr>
          <a:xfrm>
            <a:off x="6392067" y="3277200"/>
            <a:ext cx="37296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24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4"/>
          </p:nvPr>
        </p:nvSpPr>
        <p:spPr>
          <a:xfrm>
            <a:off x="1333500" y="179733"/>
            <a:ext cx="95252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25" name="Google Shape;25;p3"/>
          <p:cNvCxnSpPr>
            <a:stCxn id="24" idx="2"/>
          </p:cNvCxnSpPr>
          <p:nvPr/>
        </p:nvCxnSpPr>
        <p:spPr>
          <a:xfrm>
            <a:off x="6096100" y="1315333"/>
            <a:ext cx="61008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969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3767933" y="2101267"/>
            <a:ext cx="309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4045400" y="2716529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2" hasCustomPrompt="1"/>
          </p:nvPr>
        </p:nvSpPr>
        <p:spPr>
          <a:xfrm>
            <a:off x="4147216" y="1412237"/>
            <a:ext cx="2338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3"/>
          </p:nvPr>
        </p:nvSpPr>
        <p:spPr>
          <a:xfrm>
            <a:off x="3768216" y="4340067"/>
            <a:ext cx="309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4"/>
          </p:nvPr>
        </p:nvSpPr>
        <p:spPr>
          <a:xfrm>
            <a:off x="3998600" y="4955329"/>
            <a:ext cx="26356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5" hasCustomPrompt="1"/>
          </p:nvPr>
        </p:nvSpPr>
        <p:spPr>
          <a:xfrm>
            <a:off x="4147216" y="3651040"/>
            <a:ext cx="2338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6"/>
          </p:nvPr>
        </p:nvSpPr>
        <p:spPr>
          <a:xfrm>
            <a:off x="6634167" y="2101267"/>
            <a:ext cx="309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7"/>
          </p:nvPr>
        </p:nvSpPr>
        <p:spPr>
          <a:xfrm>
            <a:off x="6911333" y="2716529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 idx="8" hasCustomPrompt="1"/>
          </p:nvPr>
        </p:nvSpPr>
        <p:spPr>
          <a:xfrm>
            <a:off x="7013149" y="1412237"/>
            <a:ext cx="2338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4"/>
          <p:cNvSpPr txBox="1">
            <a:spLocks noGrp="1"/>
          </p:cNvSpPr>
          <p:nvPr>
            <p:ph type="ctrTitle" idx="9"/>
          </p:nvPr>
        </p:nvSpPr>
        <p:spPr>
          <a:xfrm>
            <a:off x="6634116" y="4340067"/>
            <a:ext cx="309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3"/>
          </p:nvPr>
        </p:nvSpPr>
        <p:spPr>
          <a:xfrm>
            <a:off x="6864533" y="4955329"/>
            <a:ext cx="26356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14" hasCustomPrompt="1"/>
          </p:nvPr>
        </p:nvSpPr>
        <p:spPr>
          <a:xfrm>
            <a:off x="7013149" y="3651040"/>
            <a:ext cx="2338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15"/>
          </p:nvPr>
        </p:nvSpPr>
        <p:spPr>
          <a:xfrm rot="-5400000">
            <a:off x="8504467" y="2111600"/>
            <a:ext cx="4650000" cy="11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11388389" y="-19600"/>
            <a:ext cx="0" cy="4892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4"/>
          <p:cNvSpPr txBox="1">
            <a:spLocks noGrp="1"/>
          </p:cNvSpPr>
          <p:nvPr>
            <p:ph type="ctrTitle" idx="16"/>
          </p:nvPr>
        </p:nvSpPr>
        <p:spPr>
          <a:xfrm>
            <a:off x="808233" y="2101267"/>
            <a:ext cx="319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17"/>
          </p:nvPr>
        </p:nvSpPr>
        <p:spPr>
          <a:xfrm>
            <a:off x="1132500" y="2716529"/>
            <a:ext cx="25420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18" hasCustomPrompt="1"/>
          </p:nvPr>
        </p:nvSpPr>
        <p:spPr>
          <a:xfrm>
            <a:off x="1234316" y="1412237"/>
            <a:ext cx="2338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4"/>
          <p:cNvSpPr txBox="1">
            <a:spLocks noGrp="1"/>
          </p:cNvSpPr>
          <p:nvPr>
            <p:ph type="ctrTitle" idx="19"/>
          </p:nvPr>
        </p:nvSpPr>
        <p:spPr>
          <a:xfrm>
            <a:off x="855316" y="4340067"/>
            <a:ext cx="3096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20"/>
          </p:nvPr>
        </p:nvSpPr>
        <p:spPr>
          <a:xfrm>
            <a:off x="1085700" y="4955329"/>
            <a:ext cx="26356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 idx="21" hasCustomPrompt="1"/>
          </p:nvPr>
        </p:nvSpPr>
        <p:spPr>
          <a:xfrm>
            <a:off x="1234316" y="3651040"/>
            <a:ext cx="23384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8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47" name="Google Shape;47;p4"/>
          <p:cNvCxnSpPr/>
          <p:nvPr/>
        </p:nvCxnSpPr>
        <p:spPr>
          <a:xfrm>
            <a:off x="1452633" y="2283981"/>
            <a:ext cx="77272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4"/>
          <p:cNvCxnSpPr/>
          <p:nvPr/>
        </p:nvCxnSpPr>
        <p:spPr>
          <a:xfrm>
            <a:off x="1452633" y="4520081"/>
            <a:ext cx="77272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354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HEADLINE 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 hasCustomPrompt="1"/>
          </p:nvPr>
        </p:nvSpPr>
        <p:spPr>
          <a:xfrm>
            <a:off x="499267" y="2478267"/>
            <a:ext cx="1926400" cy="215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6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5"/>
          <p:cNvSpPr txBox="1">
            <a:spLocks noGrp="1"/>
          </p:cNvSpPr>
          <p:nvPr>
            <p:ph type="ctrTitle" idx="2"/>
          </p:nvPr>
        </p:nvSpPr>
        <p:spPr>
          <a:xfrm>
            <a:off x="2490999" y="3386731"/>
            <a:ext cx="439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1"/>
          </p:nvPr>
        </p:nvSpPr>
        <p:spPr>
          <a:xfrm>
            <a:off x="2491000" y="4241021"/>
            <a:ext cx="2542000" cy="4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53" name="Google Shape;53;p5"/>
          <p:cNvCxnSpPr/>
          <p:nvPr/>
        </p:nvCxnSpPr>
        <p:spPr>
          <a:xfrm>
            <a:off x="0" y="4106400"/>
            <a:ext cx="5360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761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81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4869-F9FF-426F-A29C-0439C2C27383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15E7-3C25-4D9A-9943-65F5F5438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3400" advTm="30759">
        <p14:reveal/>
      </p:transition>
    </mc:Choice>
    <mc:Fallback xmlns="">
      <p:transition spd="slow" advTm="3075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3B5K3SfLM&amp;t=52s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s://www.youtube.com/watch?v=9gD7GpZexPU&amp;t=16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sr/resource/1431098/&#1075;&#1083;&#1072;&#1075;&#1086;&#1083;&#1089;&#1082;&#1080;-&#1088;&#1086;&#1076;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hyperlink" Target="https://learningapps.org/12544090" TargetMode="External"/><Relationship Id="rId4" Type="http://schemas.openxmlformats.org/officeDocument/2006/relationships/hyperlink" Target="https://wordwall.net/sr/resource/1430478/&#1075;&#1083;&#1072;&#1075;&#1086;&#1083;&#1089;&#1082;&#1080;-&#1074;&#1080;&#1076;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time-travel/en/" TargetMode="External"/><Relationship Id="rId2" Type="http://schemas.openxmlformats.org/officeDocument/2006/relationships/hyperlink" Target="https://www.surveymonkey.com/survey-taken/?sm=Xn_2FFMjO5wPz3qNPih71O90xjQ0IoObWHW1v4b0Acnj4vHneZJs_2FEQKRTr3sSFpKhQSAbX1xtQNJTgB_2BSub8jZdHtG9R25srRyzNg7yWgM0E_3D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spreadsheets/d/1aHV6u33JSY6cmTXugy4Kun4IO8XTx6vI5wdb3lqU3U0/cop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 flipH="1">
            <a:off x="431561" y="3713762"/>
            <a:ext cx="5093475" cy="8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sr-Cyrl-RS" dirty="0" smtClean="0"/>
              <a:t>Магија је у рукама наставника</a:t>
            </a:r>
          </a:p>
          <a:p>
            <a:pPr algn="l">
              <a:spcBef>
                <a:spcPts val="0"/>
              </a:spcBef>
            </a:pPr>
            <a:r>
              <a:rPr lang="sr-Cyrl-RS" dirty="0" smtClean="0"/>
              <a:t>Бојана Ракоњац, професор српског језика и књижевности</a:t>
            </a:r>
          </a:p>
          <a:p>
            <a:pPr algn="l">
              <a:spcBef>
                <a:spcPts val="0"/>
              </a:spcBef>
            </a:pPr>
            <a:r>
              <a:rPr lang="sr-Cyrl-RS" dirty="0" smtClean="0"/>
              <a:t>ОШ ,,Ђорђе Симеоновић“ Подгорац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ctrTitle"/>
          </p:nvPr>
        </p:nvSpPr>
        <p:spPr>
          <a:xfrm flipH="1">
            <a:off x="1526399" y="3528100"/>
            <a:ext cx="5325161" cy="8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sr-Cyrl-RS" dirty="0" smtClean="0"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rPr>
              <a:t>Мистериозни </a:t>
            </a:r>
            <a:br>
              <a:rPr lang="sr-Cyrl-RS" dirty="0" smtClean="0"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rPr>
            </a:br>
            <a:r>
              <a:rPr lang="sr-Cyrl-RS" dirty="0" smtClean="0"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rPr>
              <a:t>Глагол Радић</a:t>
            </a:r>
            <a:br>
              <a:rPr lang="sr-Cyrl-RS" dirty="0" smtClean="0"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rPr>
            </a:br>
            <a:r>
              <a:rPr lang="sr-Cyrl-RS" dirty="0" smtClean="0"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rPr>
              <a:t>и језички времеплов</a:t>
            </a:r>
            <a:br>
              <a:rPr lang="sr-Cyrl-RS" dirty="0" smtClean="0"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rPr>
            </a:br>
            <a:r>
              <a:rPr lang="sr-Cyrl-RS" dirty="0" smtClean="0"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rPr>
              <a:t> </a:t>
            </a:r>
            <a:endParaRPr dirty="0">
              <a:latin typeface="Saira ExtraCondensed SemiBold"/>
              <a:ea typeface="Saira ExtraCondensed SemiBold"/>
              <a:cs typeface="Saira ExtraCondensed SemiBold"/>
              <a:sym typeface="Saira ExtraCondensed SemiBold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436" y="279341"/>
            <a:ext cx="5733531" cy="5641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922">
        <p14:reveal/>
      </p:transition>
    </mc:Choice>
    <mc:Fallback xmlns="">
      <p:transition spd="slow" advTm="8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"/>
          </p:nvPr>
        </p:nvSpPr>
        <p:spPr>
          <a:xfrm>
            <a:off x="1114560" y="0"/>
            <a:ext cx="9525200" cy="1135600"/>
          </a:xfrm>
        </p:spPr>
        <p:txBody>
          <a:bodyPr/>
          <a:lstStyle/>
          <a:p>
            <a:r>
              <a:rPr lang="sr-Cyrl-RS" sz="5400" b="1" dirty="0" smtClean="0"/>
              <a:t/>
            </a:r>
            <a:br>
              <a:rPr lang="sr-Cyrl-RS" sz="5400" b="1" dirty="0" smtClean="0"/>
            </a:br>
            <a:r>
              <a:rPr lang="sr-Cyrl-RS" sz="5400" b="1" dirty="0"/>
              <a:t/>
            </a:r>
            <a:br>
              <a:rPr lang="sr-Cyrl-RS" sz="5400" b="1" dirty="0"/>
            </a:br>
            <a:r>
              <a:rPr lang="sr-Cyrl-RS" sz="3200" b="1" dirty="0" smtClean="0"/>
              <a:t>До нове авантуре!</a:t>
            </a:r>
            <a:br>
              <a:rPr lang="sr-Cyrl-RS" sz="3200" b="1" dirty="0" smtClean="0"/>
            </a:br>
            <a:r>
              <a:rPr lang="sr-Cyrl-RS" sz="3200" b="1" dirty="0" smtClean="0"/>
              <a:t>Глагол Радић и петаци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96" y="991673"/>
            <a:ext cx="4573923" cy="3322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6" y="934146"/>
            <a:ext cx="4419264" cy="33799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46" y="3551047"/>
            <a:ext cx="1860312" cy="3174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57" y="4314120"/>
            <a:ext cx="4824133" cy="23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827">
        <p14:reveal/>
      </p:transition>
    </mc:Choice>
    <mc:Fallback xmlns="">
      <p:transition spd="slow" advTm="98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ctrTitle"/>
          </p:nvPr>
        </p:nvSpPr>
        <p:spPr>
          <a:xfrm>
            <a:off x="1851367" y="2785559"/>
            <a:ext cx="3597222" cy="53494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Мотивација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1"/>
          </p:nvPr>
        </p:nvSpPr>
        <p:spPr>
          <a:xfrm>
            <a:off x="1851367" y="3269583"/>
            <a:ext cx="4054378" cy="24592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sr-Cyrl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Сведоци смо колико је тешко мотивисати ученике у учионици, а у овим новонасталим условима то је свакако изазов! Како га превазићи?</a:t>
            </a:r>
          </a:p>
          <a:p>
            <a:pPr marL="0" indent="0" algn="just"/>
            <a:r>
              <a:rPr lang="sr-Cyrl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Поћи од нечега њима блиског, познатог и занимљивог!</a:t>
            </a:r>
          </a:p>
          <a:p>
            <a:pPr marL="0" indent="0" algn="just"/>
            <a:r>
              <a:rPr lang="sr-Cyrl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Игрице!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2"/>
          </p:nvPr>
        </p:nvSpPr>
        <p:spPr>
          <a:xfrm>
            <a:off x="6364085" y="3345467"/>
            <a:ext cx="3923910" cy="19186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/>
            <a:r>
              <a:rPr lang="sr-Cyrl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Кроз анимирану причу о Глаголу Радићу који у свом дому крије тајну – </a:t>
            </a:r>
            <a:r>
              <a:rPr lang="sr-Cyrl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ВРЕМЕПЛОВ </a:t>
            </a:r>
            <a:r>
              <a:rPr lang="sr-Cyrl-R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сакривен од очију јавности путује у прошлост, будућност и назад у садашњост – обновили смо глаголе и глаголске облике.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6" name="Google Shape;236;p23"/>
          <p:cNvSpPr txBox="1">
            <a:spLocks noGrp="1"/>
          </p:cNvSpPr>
          <p:nvPr>
            <p:ph type="ctrTitle" idx="3"/>
          </p:nvPr>
        </p:nvSpPr>
        <p:spPr>
          <a:xfrm>
            <a:off x="6890761" y="2502379"/>
            <a:ext cx="3729600" cy="85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Да ли бисте волелели да путујете кроз време?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7" name="Google Shape;237;p23"/>
          <p:cNvSpPr txBox="1">
            <a:spLocks noGrp="1"/>
          </p:cNvSpPr>
          <p:nvPr>
            <p:ph type="sldNum" idx="4294967295"/>
          </p:nvPr>
        </p:nvSpPr>
        <p:spPr>
          <a:xfrm>
            <a:off x="11077325" y="602995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s"/>
              <a:pPr/>
              <a:t>2</a:t>
            </a:fld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ctrTitle" idx="4"/>
          </p:nvPr>
        </p:nvSpPr>
        <p:spPr>
          <a:xfrm>
            <a:off x="1333500" y="179733"/>
            <a:ext cx="9525200" cy="113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sr-Cyrl-RS" b="1" dirty="0" smtClean="0"/>
              <a:t>Систематизација глагола у петом разреду на другачији начин</a:t>
            </a:r>
            <a:endParaRPr b="1" dirty="0"/>
          </a:p>
        </p:txBody>
      </p:sp>
      <p:sp>
        <p:nvSpPr>
          <p:cNvPr id="239" name="Google Shape;239;p23"/>
          <p:cNvSpPr/>
          <p:nvPr/>
        </p:nvSpPr>
        <p:spPr>
          <a:xfrm>
            <a:off x="4650691" y="2781939"/>
            <a:ext cx="457156" cy="437697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6364085" y="2785559"/>
            <a:ext cx="526676" cy="276728"/>
            <a:chOff x="4876350" y="2387648"/>
            <a:chExt cx="409631" cy="215230"/>
          </a:xfrm>
        </p:grpSpPr>
        <p:sp>
          <p:nvSpPr>
            <p:cNvPr id="241" name="Google Shape;241;p23"/>
            <p:cNvSpPr/>
            <p:nvPr/>
          </p:nvSpPr>
          <p:spPr>
            <a:xfrm>
              <a:off x="4876350" y="2387648"/>
              <a:ext cx="409631" cy="21523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5016539" y="2435436"/>
              <a:ext cx="124220" cy="11961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435D74"/>
                </a:solidFill>
              </a:endParaRPr>
            </a:p>
          </p:txBody>
        </p:sp>
      </p:grpSp>
      <p:pic>
        <p:nvPicPr>
          <p:cNvPr id="12" name="Google Shape;7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44" y="416208"/>
            <a:ext cx="2126912" cy="1914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3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725">
        <p14:reveal/>
      </p:transition>
    </mc:Choice>
    <mc:Fallback xmlns="">
      <p:transition spd="slow" advTm="207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ctrTitle" idx="15"/>
          </p:nvPr>
        </p:nvSpPr>
        <p:spPr>
          <a:xfrm rot="-5400000">
            <a:off x="8504467" y="2111600"/>
            <a:ext cx="4650000" cy="113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Концепт наставе на даљину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2"/>
          </p:nvPr>
        </p:nvSpPr>
        <p:spPr>
          <a:xfrm>
            <a:off x="4147216" y="1412237"/>
            <a:ext cx="2338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/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 idx="8"/>
          </p:nvPr>
        </p:nvSpPr>
        <p:spPr>
          <a:xfrm>
            <a:off x="7013149" y="1412237"/>
            <a:ext cx="2338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/>
              <a:t>03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ctrTitle" idx="6"/>
          </p:nvPr>
        </p:nvSpPr>
        <p:spPr>
          <a:xfrm>
            <a:off x="6634200" y="3053098"/>
            <a:ext cx="3096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Самостални рад </a:t>
            </a:r>
            <a:b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ученика</a:t>
            </a:r>
            <a:endParaRPr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ctrTitle" idx="16"/>
          </p:nvPr>
        </p:nvSpPr>
        <p:spPr>
          <a:xfrm>
            <a:off x="761316" y="2765740"/>
            <a:ext cx="3190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Настава на РТС програму</a:t>
            </a:r>
            <a:endParaRPr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18"/>
          </p:nvPr>
        </p:nvSpPr>
        <p:spPr>
          <a:xfrm>
            <a:off x="1234316" y="1412237"/>
            <a:ext cx="2338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s"/>
              <a:t>01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ctrTitle" idx="19"/>
          </p:nvPr>
        </p:nvSpPr>
        <p:spPr>
          <a:xfrm>
            <a:off x="1050815" y="5872654"/>
            <a:ext cx="7990154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just"/>
            <a:r>
              <a:rPr lang="sr-Cyrl-RS" sz="2400" dirty="0"/>
              <a:t> </a:t>
            </a:r>
            <a:r>
              <a:rPr lang="sr-Cyrl-R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Цео концепт наставе на даљину наставник је организовао тако да се направи целина од часова на 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РТС програму , </a:t>
            </a:r>
            <a:r>
              <a:rPr lang="sr-Cyrl-R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наставникових часова у виртуелној учионици и 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самосталног рада.</a:t>
            </a:r>
            <a:r>
              <a:rPr lang="sr-Cyrl-R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R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Cyrl-R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Након лекција на РТС програму, наставник свакодневно проверава </a:t>
            </a:r>
            <a:r>
              <a:rPr lang="sr-Cyrl-R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ниво </a:t>
            </a:r>
            <a:r>
              <a:rPr lang="sr-Cyrl-R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разумевања садржаја</a:t>
            </a:r>
            <a:r>
              <a:rPr lang="sr-Cyrl-R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ctrTitle"/>
          </p:nvPr>
        </p:nvSpPr>
        <p:spPr>
          <a:xfrm>
            <a:off x="3803334" y="3053098"/>
            <a:ext cx="3096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sr-Cyrl-R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Наша виртуелна учионица</a:t>
            </a:r>
            <a:endParaRPr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517">
        <p14:reveal/>
      </p:transition>
    </mc:Choice>
    <mc:Fallback xmlns="">
      <p:transition spd="slow" advTm="145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9851" y="2549755"/>
            <a:ext cx="4111551" cy="3657861"/>
          </a:xfrm>
        </p:spPr>
        <p:txBody>
          <a:bodyPr/>
          <a:lstStyle/>
          <a:p>
            <a:pPr algn="just"/>
            <a:r>
              <a:rPr lang="sr-Cyrl-RS" sz="2000" dirty="0" smtClean="0">
                <a:solidFill>
                  <a:schemeClr val="bg1"/>
                </a:solidFill>
              </a:rPr>
              <a:t>Активности  у току систематизације</a:t>
            </a:r>
          </a:p>
          <a:p>
            <a:pPr algn="just"/>
            <a:r>
              <a:rPr lang="sr-Cyrl-RS" sz="2000" dirty="0" smtClean="0">
                <a:solidFill>
                  <a:schemeClr val="bg1"/>
                </a:solidFill>
              </a:rPr>
              <a:t>УВОД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solidFill>
                  <a:schemeClr val="tx1"/>
                </a:solidFill>
              </a:rPr>
              <a:t>Мистериозни Глагол Радић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solidFill>
                  <a:schemeClr val="tx1"/>
                </a:solidFill>
              </a:rPr>
              <a:t>Невоља на путовању и позив у помоћ</a:t>
            </a:r>
          </a:p>
          <a:p>
            <a:pPr marL="0" indent="0" algn="just"/>
            <a:r>
              <a:rPr lang="sr-Cyrl-RS" sz="2000" dirty="0" smtClean="0">
                <a:solidFill>
                  <a:schemeClr val="bg1"/>
                </a:solidFill>
              </a:rPr>
              <a:t>ГЛАВНИ ДЕО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solidFill>
                  <a:schemeClr val="tx1"/>
                </a:solidFill>
              </a:rPr>
              <a:t>Петаци помажу Радићу да поправи времеплов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dirty="0" smtClean="0">
                <a:solidFill>
                  <a:schemeClr val="bg1"/>
                </a:solidFill>
              </a:rPr>
              <a:t>ЗАВРШНИ ДЕО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solidFill>
                  <a:schemeClr val="tx1"/>
                </a:solidFill>
              </a:rPr>
              <a:t>Утисци из авантуре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solidFill>
                  <a:schemeClr val="tx1"/>
                </a:solidFill>
              </a:rPr>
              <a:t>Заслужени одмор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sr-Cyrl-RS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sr-Cyrl-RS" sz="2000" dirty="0" smtClean="0">
              <a:solidFill>
                <a:schemeClr val="tx1"/>
              </a:solidFill>
            </a:endParaRPr>
          </a:p>
          <a:p>
            <a:pPr marL="0" indent="0" algn="just"/>
            <a:endParaRPr lang="sr-Cyrl-RS" sz="2000" dirty="0" smtClean="0">
              <a:solidFill>
                <a:schemeClr val="tx1"/>
              </a:solidFill>
            </a:endParaRPr>
          </a:p>
          <a:p>
            <a:pPr algn="just"/>
            <a:endParaRPr lang="sr-Cyrl-RS" sz="2000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6379188" y="2446725"/>
            <a:ext cx="4181488" cy="2820473"/>
          </a:xfrm>
        </p:spPr>
        <p:txBody>
          <a:bodyPr/>
          <a:lstStyle/>
          <a:p>
            <a:r>
              <a:rPr lang="sr-Cyrl-RS" dirty="0" smtClean="0"/>
              <a:t>У раду смо користили:</a:t>
            </a:r>
          </a:p>
          <a:p>
            <a:r>
              <a:rPr lang="en-HK" sz="2000" b="1" dirty="0" smtClean="0">
                <a:solidFill>
                  <a:schemeClr val="tx1"/>
                </a:solidFill>
              </a:rPr>
              <a:t>Thinklink </a:t>
            </a:r>
            <a:r>
              <a:rPr lang="sr-Cyrl-RS" sz="2000" b="1" dirty="0" smtClean="0">
                <a:solidFill>
                  <a:schemeClr val="tx1"/>
                </a:solidFill>
              </a:rPr>
              <a:t>– где је цела прича постављена,</a:t>
            </a:r>
          </a:p>
          <a:p>
            <a:r>
              <a:rPr lang="en-HK" sz="2000" b="1" dirty="0" err="1" smtClean="0">
                <a:solidFill>
                  <a:schemeClr val="tx1"/>
                </a:solidFill>
              </a:rPr>
              <a:t>Powtoon</a:t>
            </a:r>
            <a:r>
              <a:rPr lang="en-HK" sz="2000" b="1" dirty="0" smtClean="0">
                <a:solidFill>
                  <a:schemeClr val="tx1"/>
                </a:solidFill>
              </a:rPr>
              <a:t> </a:t>
            </a:r>
            <a:r>
              <a:rPr lang="sr-Cyrl-RS" sz="2000" b="1" dirty="0" smtClean="0">
                <a:solidFill>
                  <a:schemeClr val="tx1"/>
                </a:solidFill>
              </a:rPr>
              <a:t>– за прављење анимиране приче о Глаголу Радићу</a:t>
            </a:r>
          </a:p>
          <a:p>
            <a:r>
              <a:rPr lang="en-HK" sz="2000" b="1" dirty="0" err="1" smtClean="0">
                <a:solidFill>
                  <a:schemeClr val="tx1"/>
                </a:solidFill>
              </a:rPr>
              <a:t>Wordwall</a:t>
            </a:r>
            <a:r>
              <a:rPr lang="en-HK" sz="2000" b="1" dirty="0" smtClean="0">
                <a:solidFill>
                  <a:schemeClr val="tx1"/>
                </a:solidFill>
              </a:rPr>
              <a:t> </a:t>
            </a:r>
            <a:r>
              <a:rPr lang="sr-Cyrl-RS" sz="2000" b="1" dirty="0" smtClean="0">
                <a:solidFill>
                  <a:schemeClr val="tx1"/>
                </a:solidFill>
              </a:rPr>
              <a:t>и </a:t>
            </a:r>
            <a:r>
              <a:rPr lang="en-HK" sz="2000" b="1" dirty="0" err="1" smtClean="0">
                <a:solidFill>
                  <a:schemeClr val="tx1"/>
                </a:solidFill>
              </a:rPr>
              <a:t>learningapps</a:t>
            </a:r>
            <a:r>
              <a:rPr lang="en-HK" sz="2000" b="1" dirty="0" smtClean="0">
                <a:solidFill>
                  <a:schemeClr val="tx1"/>
                </a:solidFill>
              </a:rPr>
              <a:t> </a:t>
            </a:r>
            <a:r>
              <a:rPr lang="sr-Cyrl-RS" sz="2000" b="1" dirty="0" smtClean="0">
                <a:solidFill>
                  <a:schemeClr val="tx1"/>
                </a:solidFill>
              </a:rPr>
              <a:t>– за креирање задатака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Survey monkey</a:t>
            </a:r>
            <a:r>
              <a:rPr lang="sr-Latn-RS" sz="2000" b="1" dirty="0" smtClean="0">
                <a:solidFill>
                  <a:schemeClr val="tx1"/>
                </a:solidFill>
              </a:rPr>
              <a:t>- </a:t>
            </a:r>
            <a:r>
              <a:rPr lang="sr-Cyrl-RS" sz="2000" b="1" dirty="0" smtClean="0">
                <a:solidFill>
                  <a:schemeClr val="tx1"/>
                </a:solidFill>
              </a:rPr>
              <a:t>за креирање анктете за евалуацију</a:t>
            </a:r>
          </a:p>
          <a:p>
            <a:r>
              <a:rPr lang="sr-Cyrl-RS" sz="2000" b="1" dirty="0" smtClean="0">
                <a:solidFill>
                  <a:schemeClr val="tx1"/>
                </a:solidFill>
              </a:rPr>
              <a:t>Онлајн часови преко месинџер позива и платформе Едмодо</a:t>
            </a:r>
            <a:endParaRPr lang="sr-Cyrl-RS" sz="2000" b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>
          <a:xfrm>
            <a:off x="1269106" y="308521"/>
            <a:ext cx="9525200" cy="1135600"/>
          </a:xfrm>
        </p:spPr>
        <p:txBody>
          <a:bodyPr/>
          <a:lstStyle/>
          <a:p>
            <a:r>
              <a:rPr lang="sr-Cyrl-RS" sz="4800" dirty="0" smtClean="0">
                <a:solidFill>
                  <a:schemeClr val="bg1"/>
                </a:solidFill>
              </a:rPr>
              <a:t>Мистериозни Глагол Радић и језички времеплов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373">
        <p14:reveal/>
      </p:transition>
    </mc:Choice>
    <mc:Fallback xmlns="">
      <p:transition spd="slow" advTm="203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747" y="2503465"/>
            <a:ext cx="5794865" cy="435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7" t="36245" b="14553"/>
          <a:stretch/>
        </p:blipFill>
        <p:spPr>
          <a:xfrm>
            <a:off x="759854" y="308444"/>
            <a:ext cx="5865656" cy="5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14">
        <p14:reveal/>
      </p:transition>
    </mc:Choice>
    <mc:Fallback xmlns="">
      <p:transition spd="slow" advTm="23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38648" y="2781837"/>
            <a:ext cx="4061260" cy="3039414"/>
          </a:xfrm>
        </p:spPr>
        <p:txBody>
          <a:bodyPr/>
          <a:lstStyle/>
          <a:p>
            <a:pPr algn="just"/>
            <a:r>
              <a:rPr lang="sr-Cyrl-RS" sz="2000" dirty="0" smtClean="0">
                <a:solidFill>
                  <a:schemeClr val="tx1"/>
                </a:solidFill>
              </a:rPr>
              <a:t>          У причу нас уводи анимирани филм о господину који, наизглед, води обичан живот, али Радић у дневном боравку крије времеплов који му помаже да искуси ПЕРФЕКАТ, ФУТУР И ПРЕЗЕНТ. </a:t>
            </a:r>
          </a:p>
          <a:p>
            <a:pPr algn="just"/>
            <a:r>
              <a:rPr lang="sr-Cyrl-RS" sz="2000" dirty="0" smtClean="0">
                <a:solidFill>
                  <a:schemeClr val="tx1"/>
                </a:solidFill>
              </a:rPr>
              <a:t>Линк до филма:</a:t>
            </a:r>
          </a:p>
          <a:p>
            <a:pPr algn="just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www.youtube.com/watch?v=cz3B5K3SfLM&amp;t=52s</a:t>
            </a:r>
            <a:endParaRPr lang="sr-Cyrl-RS" sz="2000" dirty="0" smtClean="0"/>
          </a:p>
          <a:p>
            <a:pPr algn="just"/>
            <a:endParaRPr lang="sr-Cyrl-RS" sz="2000" dirty="0" smtClean="0"/>
          </a:p>
          <a:p>
            <a:pPr algn="just"/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6392066" y="2781837"/>
            <a:ext cx="4117095" cy="3039414"/>
          </a:xfrm>
        </p:spPr>
        <p:txBody>
          <a:bodyPr/>
          <a:lstStyle/>
          <a:p>
            <a:r>
              <a:rPr lang="sr-Cyrl-RS" sz="2000" dirty="0" smtClean="0"/>
              <a:t>         </a:t>
            </a:r>
            <a:r>
              <a:rPr lang="sr-Cyrl-RS" sz="2000" dirty="0" smtClean="0">
                <a:solidFill>
                  <a:schemeClr val="tx1"/>
                </a:solidFill>
              </a:rPr>
              <a:t>Након одгледаног филма ученици сазнају да се 789. дана путовања Радићу догодила несрећа, времеплов је покварен и Радић је остао заробљен у будућности, одакле шаље видео поруку петацима и тражи помоћ:</a:t>
            </a:r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www.youtube.com/watch?v=9gD7GpZexPU&amp;t=16s</a:t>
            </a:r>
            <a:endParaRPr lang="sr-Cyrl-RS" sz="2000" dirty="0" smtClean="0"/>
          </a:p>
          <a:p>
            <a:endParaRPr lang="sr-Cyrl-RS" sz="2000" dirty="0" smtClean="0"/>
          </a:p>
          <a:p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sr-Cyrl-RS" dirty="0" smtClean="0"/>
              <a:t>Мистериозни Глагол Радић</a:t>
            </a:r>
            <a:endParaRPr lang="en-US" dirty="0"/>
          </a:p>
        </p:txBody>
      </p:sp>
      <p:grpSp>
        <p:nvGrpSpPr>
          <p:cNvPr id="7" name="Google Shape;319;p26"/>
          <p:cNvGrpSpPr/>
          <p:nvPr/>
        </p:nvGrpSpPr>
        <p:grpSpPr>
          <a:xfrm>
            <a:off x="6583400" y="1431243"/>
            <a:ext cx="3140149" cy="752916"/>
            <a:chOff x="5117400" y="3575600"/>
            <a:chExt cx="2215125" cy="433500"/>
          </a:xfrm>
        </p:grpSpPr>
        <p:sp>
          <p:nvSpPr>
            <p:cNvPr id="8" name="Google Shape;320;p26"/>
            <p:cNvSpPr/>
            <p:nvPr/>
          </p:nvSpPr>
          <p:spPr>
            <a:xfrm>
              <a:off x="5117400" y="3575600"/>
              <a:ext cx="433500" cy="4335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1;p26"/>
            <p:cNvSpPr/>
            <p:nvPr/>
          </p:nvSpPr>
          <p:spPr>
            <a:xfrm>
              <a:off x="5204963" y="3664936"/>
              <a:ext cx="258396" cy="254835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rgbClr val="11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0" name="Google Shape;322;p26"/>
            <p:cNvSpPr/>
            <p:nvPr/>
          </p:nvSpPr>
          <p:spPr>
            <a:xfrm>
              <a:off x="5347086" y="3729846"/>
              <a:ext cx="49783" cy="46499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rgbClr val="11E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grpSp>
          <p:nvGrpSpPr>
            <p:cNvPr id="11" name="Google Shape;323;p26"/>
            <p:cNvGrpSpPr/>
            <p:nvPr/>
          </p:nvGrpSpPr>
          <p:grpSpPr>
            <a:xfrm>
              <a:off x="5768100" y="3755900"/>
              <a:ext cx="1564425" cy="72900"/>
              <a:chOff x="5441200" y="3755900"/>
              <a:chExt cx="1564425" cy="72900"/>
            </a:xfrm>
          </p:grpSpPr>
          <p:sp>
            <p:nvSpPr>
              <p:cNvPr id="12" name="Google Shape;324;p26"/>
              <p:cNvSpPr/>
              <p:nvPr/>
            </p:nvSpPr>
            <p:spPr>
              <a:xfrm>
                <a:off x="5441200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5;p26"/>
              <p:cNvSpPr/>
              <p:nvPr/>
            </p:nvSpPr>
            <p:spPr>
              <a:xfrm>
                <a:off x="5606925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26;p26"/>
              <p:cNvSpPr/>
              <p:nvPr/>
            </p:nvSpPr>
            <p:spPr>
              <a:xfrm>
                <a:off x="5772650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7;p26"/>
              <p:cNvSpPr/>
              <p:nvPr/>
            </p:nvSpPr>
            <p:spPr>
              <a:xfrm>
                <a:off x="5938375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8;p26"/>
              <p:cNvSpPr/>
              <p:nvPr/>
            </p:nvSpPr>
            <p:spPr>
              <a:xfrm>
                <a:off x="6104100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9;p26"/>
              <p:cNvSpPr/>
              <p:nvPr/>
            </p:nvSpPr>
            <p:spPr>
              <a:xfrm>
                <a:off x="6269825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0;p26"/>
              <p:cNvSpPr/>
              <p:nvPr/>
            </p:nvSpPr>
            <p:spPr>
              <a:xfrm>
                <a:off x="6435550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1;p26"/>
              <p:cNvSpPr/>
              <p:nvPr/>
            </p:nvSpPr>
            <p:spPr>
              <a:xfrm>
                <a:off x="6601275" y="3755900"/>
                <a:ext cx="72900" cy="72900"/>
              </a:xfrm>
              <a:prstGeom prst="ellipse">
                <a:avLst/>
              </a:pr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2;p26"/>
              <p:cNvSpPr/>
              <p:nvPr/>
            </p:nvSpPr>
            <p:spPr>
              <a:xfrm>
                <a:off x="6767000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33;p26"/>
              <p:cNvSpPr/>
              <p:nvPr/>
            </p:nvSpPr>
            <p:spPr>
              <a:xfrm>
                <a:off x="6932725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75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886">
        <p14:reveal/>
      </p:transition>
    </mc:Choice>
    <mc:Fallback xmlns="">
      <p:transition spd="slow" advTm="328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48495" y="2356573"/>
            <a:ext cx="4112776" cy="3013656"/>
          </a:xfrm>
        </p:spPr>
        <p:txBody>
          <a:bodyPr/>
          <a:lstStyle/>
          <a:p>
            <a:pPr algn="just"/>
            <a:r>
              <a:rPr lang="sr-Cyrl-RS" sz="2000" dirty="0" smtClean="0">
                <a:solidFill>
                  <a:schemeClr val="tx1"/>
                </a:solidFill>
              </a:rPr>
              <a:t>    </a:t>
            </a:r>
            <a:r>
              <a:rPr lang="sr-Cyrl-RS" sz="2400" dirty="0" smtClean="0">
                <a:solidFill>
                  <a:schemeClr val="tx1"/>
                </a:solidFill>
              </a:rPr>
              <a:t>Да би се времеплов поправио, најпре је потребно отворити га, затим лоцирати квар, уклонити  га и поново затворити. У преводу на језик граматике </a:t>
            </a:r>
            <a:r>
              <a:rPr lang="sr-Cyrl-R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сваки од ових корака представља решавање задатака из области глагола.</a:t>
            </a:r>
            <a:endParaRPr lang="sr-Cyrl-RS" sz="2400" dirty="0" smtClean="0">
              <a:solidFill>
                <a:schemeClr val="tx1"/>
              </a:solidFill>
            </a:endParaRPr>
          </a:p>
          <a:p>
            <a:pPr algn="just"/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6340550" y="2472744"/>
            <a:ext cx="3988305" cy="3232597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Задаци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endParaRPr lang="sr-Cyrl-RS" dirty="0" smtClean="0">
              <a:solidFill>
                <a:schemeClr val="tx1"/>
              </a:solidFill>
            </a:endParaRPr>
          </a:p>
          <a:p>
            <a:r>
              <a:rPr lang="sr-Cyrl-RS" sz="2000" dirty="0" smtClean="0">
                <a:solidFill>
                  <a:schemeClr val="tx1"/>
                </a:solidFill>
              </a:rPr>
              <a:t>Глаголски род </a:t>
            </a:r>
            <a:r>
              <a:rPr lang="en-US" sz="2000" dirty="0">
                <a:hlinkClick r:id="rId3"/>
              </a:rPr>
              <a:t>https://wordwall.net/sr/resource/1431098/</a:t>
            </a:r>
            <a:r>
              <a:rPr lang="sr-Cyrl-RS" sz="2000" dirty="0" smtClean="0">
                <a:hlinkClick r:id="rId3"/>
              </a:rPr>
              <a:t>глаголски-род</a:t>
            </a:r>
            <a:endParaRPr lang="sr-Cyrl-RS" sz="2000" dirty="0" smtClean="0"/>
          </a:p>
          <a:p>
            <a:r>
              <a:rPr lang="sr-Cyrl-RS" sz="2000" dirty="0" smtClean="0">
                <a:solidFill>
                  <a:schemeClr val="tx1"/>
                </a:solidFill>
              </a:rPr>
              <a:t>Глаголски вид</a:t>
            </a:r>
          </a:p>
          <a:p>
            <a:r>
              <a:rPr lang="en-US" sz="2000" dirty="0">
                <a:hlinkClick r:id="rId4"/>
              </a:rPr>
              <a:t>https://wordwall.net/sr/resource/1430478/</a:t>
            </a:r>
            <a:r>
              <a:rPr lang="sr-Cyrl-RS" sz="2000" dirty="0" smtClean="0">
                <a:hlinkClick r:id="rId4"/>
              </a:rPr>
              <a:t>глаголски-вид</a:t>
            </a:r>
            <a:endParaRPr lang="sr-Cyrl-RS" sz="2000" dirty="0" smtClean="0"/>
          </a:p>
          <a:p>
            <a:r>
              <a:rPr lang="sr-Cyrl-RS" sz="2000" dirty="0" smtClean="0">
                <a:solidFill>
                  <a:schemeClr val="tx1"/>
                </a:solidFill>
              </a:rPr>
              <a:t>Инфинитивна и презентска основа</a:t>
            </a:r>
          </a:p>
          <a:p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learningapps.org/12544090</a:t>
            </a:r>
            <a:endParaRPr lang="sr-Cyrl-RS" sz="2000" dirty="0" smtClean="0"/>
          </a:p>
          <a:p>
            <a:r>
              <a:rPr lang="sr-Cyrl-RS" sz="2000" dirty="0" smtClean="0">
                <a:solidFill>
                  <a:schemeClr val="tx1"/>
                </a:solidFill>
              </a:rPr>
              <a:t>Глаголски облици</a:t>
            </a:r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learningapps.org/12544090</a:t>
            </a:r>
            <a:endParaRPr lang="sr-Cyrl-RS" sz="2000" dirty="0" smtClean="0"/>
          </a:p>
          <a:p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sr-Cyrl-RS" dirty="0" smtClean="0"/>
              <a:t>Петаци помажу Радићу да поправи времеплов</a:t>
            </a:r>
            <a:endParaRPr lang="en-US" dirty="0"/>
          </a:p>
        </p:txBody>
      </p:sp>
      <p:grpSp>
        <p:nvGrpSpPr>
          <p:cNvPr id="27" name="Google Shape;300;p26"/>
          <p:cNvGrpSpPr/>
          <p:nvPr/>
        </p:nvGrpSpPr>
        <p:grpSpPr>
          <a:xfrm>
            <a:off x="1464090" y="1402452"/>
            <a:ext cx="3404123" cy="812713"/>
            <a:chOff x="1824700" y="3575600"/>
            <a:chExt cx="2147450" cy="433500"/>
          </a:xfrm>
        </p:grpSpPr>
        <p:grpSp>
          <p:nvGrpSpPr>
            <p:cNvPr id="28" name="Google Shape;301;p26"/>
            <p:cNvGrpSpPr/>
            <p:nvPr/>
          </p:nvGrpSpPr>
          <p:grpSpPr>
            <a:xfrm>
              <a:off x="1824700" y="3575600"/>
              <a:ext cx="433500" cy="433500"/>
              <a:chOff x="1824700" y="3575600"/>
              <a:chExt cx="433500" cy="433500"/>
            </a:xfrm>
          </p:grpSpPr>
          <p:sp>
            <p:nvSpPr>
              <p:cNvPr id="40" name="Google Shape;302;p26"/>
              <p:cNvSpPr/>
              <p:nvPr/>
            </p:nvSpPr>
            <p:spPr>
              <a:xfrm>
                <a:off x="1824700" y="3575600"/>
                <a:ext cx="433500" cy="433500"/>
              </a:xfrm>
              <a:prstGeom prst="ellipse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303;p26"/>
              <p:cNvGrpSpPr/>
              <p:nvPr/>
            </p:nvGrpSpPr>
            <p:grpSpPr>
              <a:xfrm>
                <a:off x="1897653" y="3647914"/>
                <a:ext cx="291169" cy="288869"/>
                <a:chOff x="-12663175" y="2506800"/>
                <a:chExt cx="356825" cy="354050"/>
              </a:xfrm>
            </p:grpSpPr>
            <p:sp>
              <p:nvSpPr>
                <p:cNvPr id="42" name="Google Shape;304;p26"/>
                <p:cNvSpPr/>
                <p:nvPr/>
              </p:nvSpPr>
              <p:spPr>
                <a:xfrm>
                  <a:off x="-12663175" y="2506800"/>
                  <a:ext cx="356825" cy="3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3" h="14162" extrusionOk="0">
                      <a:moveTo>
                        <a:pt x="9074" y="969"/>
                      </a:moveTo>
                      <a:lnTo>
                        <a:pt x="9169" y="1095"/>
                      </a:lnTo>
                      <a:cubicBezTo>
                        <a:pt x="8980" y="1536"/>
                        <a:pt x="9011" y="2135"/>
                        <a:pt x="9421" y="2513"/>
                      </a:cubicBezTo>
                      <a:cubicBezTo>
                        <a:pt x="9658" y="2770"/>
                        <a:pt x="9969" y="2890"/>
                        <a:pt x="10284" y="2890"/>
                      </a:cubicBezTo>
                      <a:cubicBezTo>
                        <a:pt x="10472" y="2890"/>
                        <a:pt x="10662" y="2847"/>
                        <a:pt x="10838" y="2765"/>
                      </a:cubicBezTo>
                      <a:lnTo>
                        <a:pt x="11500" y="3427"/>
                      </a:lnTo>
                      <a:cubicBezTo>
                        <a:pt x="11280" y="3899"/>
                        <a:pt x="11343" y="4435"/>
                        <a:pt x="11752" y="4844"/>
                      </a:cubicBezTo>
                      <a:cubicBezTo>
                        <a:pt x="11988" y="5080"/>
                        <a:pt x="12297" y="5206"/>
                        <a:pt x="12603" y="5206"/>
                      </a:cubicBezTo>
                      <a:cubicBezTo>
                        <a:pt x="12788" y="5206"/>
                        <a:pt x="12972" y="5160"/>
                        <a:pt x="13138" y="5065"/>
                      </a:cubicBezTo>
                      <a:lnTo>
                        <a:pt x="13264" y="5191"/>
                      </a:lnTo>
                      <a:cubicBezTo>
                        <a:pt x="13107" y="5537"/>
                        <a:pt x="13107" y="5947"/>
                        <a:pt x="13264" y="6262"/>
                      </a:cubicBezTo>
                      <a:lnTo>
                        <a:pt x="12445" y="7081"/>
                      </a:lnTo>
                      <a:lnTo>
                        <a:pt x="12162" y="6798"/>
                      </a:lnTo>
                      <a:cubicBezTo>
                        <a:pt x="12083" y="6719"/>
                        <a:pt x="11981" y="6680"/>
                        <a:pt x="11874" y="6680"/>
                      </a:cubicBezTo>
                      <a:cubicBezTo>
                        <a:pt x="11768" y="6680"/>
                        <a:pt x="11658" y="6719"/>
                        <a:pt x="11563" y="6798"/>
                      </a:cubicBezTo>
                      <a:cubicBezTo>
                        <a:pt x="11406" y="6955"/>
                        <a:pt x="11406" y="7239"/>
                        <a:pt x="11563" y="7396"/>
                      </a:cubicBezTo>
                      <a:lnTo>
                        <a:pt x="11847" y="7680"/>
                      </a:lnTo>
                      <a:lnTo>
                        <a:pt x="6333" y="13193"/>
                      </a:lnTo>
                      <a:cubicBezTo>
                        <a:pt x="6160" y="13114"/>
                        <a:pt x="5971" y="13075"/>
                        <a:pt x="5786" y="13075"/>
                      </a:cubicBezTo>
                      <a:cubicBezTo>
                        <a:pt x="5601" y="13075"/>
                        <a:pt x="5420" y="13114"/>
                        <a:pt x="5262" y="13193"/>
                      </a:cubicBezTo>
                      <a:lnTo>
                        <a:pt x="5168" y="13067"/>
                      </a:lnTo>
                      <a:cubicBezTo>
                        <a:pt x="5357" y="12626"/>
                        <a:pt x="5325" y="12059"/>
                        <a:pt x="4916" y="11649"/>
                      </a:cubicBezTo>
                      <a:cubicBezTo>
                        <a:pt x="4680" y="11414"/>
                        <a:pt x="4371" y="11288"/>
                        <a:pt x="4057" y="11288"/>
                      </a:cubicBezTo>
                      <a:cubicBezTo>
                        <a:pt x="3867" y="11288"/>
                        <a:pt x="3676" y="11334"/>
                        <a:pt x="3498" y="11429"/>
                      </a:cubicBezTo>
                      <a:lnTo>
                        <a:pt x="2836" y="10736"/>
                      </a:lnTo>
                      <a:cubicBezTo>
                        <a:pt x="3088" y="10263"/>
                        <a:pt x="2994" y="9728"/>
                        <a:pt x="2616" y="9318"/>
                      </a:cubicBezTo>
                      <a:cubicBezTo>
                        <a:pt x="2360" y="9082"/>
                        <a:pt x="2056" y="8957"/>
                        <a:pt x="1748" y="8957"/>
                      </a:cubicBezTo>
                      <a:cubicBezTo>
                        <a:pt x="1563" y="8957"/>
                        <a:pt x="1376" y="9003"/>
                        <a:pt x="1198" y="9098"/>
                      </a:cubicBezTo>
                      <a:lnTo>
                        <a:pt x="1072" y="8971"/>
                      </a:lnTo>
                      <a:cubicBezTo>
                        <a:pt x="1229" y="8625"/>
                        <a:pt x="1229" y="8215"/>
                        <a:pt x="1072" y="7900"/>
                      </a:cubicBezTo>
                      <a:lnTo>
                        <a:pt x="6585" y="2387"/>
                      </a:lnTo>
                      <a:lnTo>
                        <a:pt x="6869" y="2671"/>
                      </a:lnTo>
                      <a:cubicBezTo>
                        <a:pt x="6948" y="2749"/>
                        <a:pt x="7050" y="2789"/>
                        <a:pt x="7152" y="2789"/>
                      </a:cubicBezTo>
                      <a:cubicBezTo>
                        <a:pt x="7255" y="2789"/>
                        <a:pt x="7357" y="2749"/>
                        <a:pt x="7436" y="2671"/>
                      </a:cubicBezTo>
                      <a:cubicBezTo>
                        <a:pt x="7593" y="2513"/>
                        <a:pt x="7593" y="2229"/>
                        <a:pt x="7436" y="2072"/>
                      </a:cubicBezTo>
                      <a:lnTo>
                        <a:pt x="7184" y="1820"/>
                      </a:lnTo>
                      <a:lnTo>
                        <a:pt x="8003" y="969"/>
                      </a:lnTo>
                      <a:cubicBezTo>
                        <a:pt x="8176" y="1048"/>
                        <a:pt x="8365" y="1087"/>
                        <a:pt x="8550" y="1087"/>
                      </a:cubicBezTo>
                      <a:cubicBezTo>
                        <a:pt x="8735" y="1087"/>
                        <a:pt x="8917" y="1048"/>
                        <a:pt x="9074" y="969"/>
                      </a:cubicBezTo>
                      <a:close/>
                      <a:moveTo>
                        <a:pt x="7893" y="0"/>
                      </a:moveTo>
                      <a:cubicBezTo>
                        <a:pt x="7782" y="0"/>
                        <a:pt x="7672" y="40"/>
                        <a:pt x="7593" y="119"/>
                      </a:cubicBezTo>
                      <a:lnTo>
                        <a:pt x="158" y="7554"/>
                      </a:lnTo>
                      <a:cubicBezTo>
                        <a:pt x="1" y="7711"/>
                        <a:pt x="1" y="7995"/>
                        <a:pt x="158" y="8152"/>
                      </a:cubicBezTo>
                      <a:cubicBezTo>
                        <a:pt x="316" y="8310"/>
                        <a:pt x="316" y="8593"/>
                        <a:pt x="158" y="8751"/>
                      </a:cubicBezTo>
                      <a:cubicBezTo>
                        <a:pt x="1" y="8908"/>
                        <a:pt x="1" y="9161"/>
                        <a:pt x="158" y="9318"/>
                      </a:cubicBezTo>
                      <a:lnTo>
                        <a:pt x="757" y="9917"/>
                      </a:lnTo>
                      <a:cubicBezTo>
                        <a:pt x="836" y="9995"/>
                        <a:pt x="938" y="10035"/>
                        <a:pt x="1040" y="10035"/>
                      </a:cubicBezTo>
                      <a:cubicBezTo>
                        <a:pt x="1143" y="10035"/>
                        <a:pt x="1245" y="9995"/>
                        <a:pt x="1324" y="9917"/>
                      </a:cubicBezTo>
                      <a:cubicBezTo>
                        <a:pt x="1418" y="9838"/>
                        <a:pt x="1529" y="9798"/>
                        <a:pt x="1635" y="9798"/>
                      </a:cubicBezTo>
                      <a:cubicBezTo>
                        <a:pt x="1741" y="9798"/>
                        <a:pt x="1844" y="9838"/>
                        <a:pt x="1923" y="9917"/>
                      </a:cubicBezTo>
                      <a:cubicBezTo>
                        <a:pt x="2080" y="10074"/>
                        <a:pt x="2080" y="10358"/>
                        <a:pt x="1923" y="10515"/>
                      </a:cubicBezTo>
                      <a:cubicBezTo>
                        <a:pt x="1765" y="10673"/>
                        <a:pt x="1765" y="10956"/>
                        <a:pt x="1923" y="11114"/>
                      </a:cubicBezTo>
                      <a:lnTo>
                        <a:pt x="3120" y="12279"/>
                      </a:lnTo>
                      <a:cubicBezTo>
                        <a:pt x="3199" y="12358"/>
                        <a:pt x="3301" y="12398"/>
                        <a:pt x="3403" y="12398"/>
                      </a:cubicBezTo>
                      <a:cubicBezTo>
                        <a:pt x="3506" y="12398"/>
                        <a:pt x="3608" y="12358"/>
                        <a:pt x="3687" y="12279"/>
                      </a:cubicBezTo>
                      <a:cubicBezTo>
                        <a:pt x="3781" y="12201"/>
                        <a:pt x="3892" y="12161"/>
                        <a:pt x="3998" y="12161"/>
                      </a:cubicBezTo>
                      <a:cubicBezTo>
                        <a:pt x="4104" y="12161"/>
                        <a:pt x="4207" y="12201"/>
                        <a:pt x="4285" y="12279"/>
                      </a:cubicBezTo>
                      <a:cubicBezTo>
                        <a:pt x="4443" y="12437"/>
                        <a:pt x="4443" y="12721"/>
                        <a:pt x="4285" y="12878"/>
                      </a:cubicBezTo>
                      <a:cubicBezTo>
                        <a:pt x="4128" y="13036"/>
                        <a:pt x="4128" y="13319"/>
                        <a:pt x="4285" y="13477"/>
                      </a:cubicBezTo>
                      <a:lnTo>
                        <a:pt x="4884" y="14044"/>
                      </a:lnTo>
                      <a:cubicBezTo>
                        <a:pt x="4963" y="14123"/>
                        <a:pt x="5073" y="14162"/>
                        <a:pt x="5183" y="14162"/>
                      </a:cubicBezTo>
                      <a:cubicBezTo>
                        <a:pt x="5294" y="14162"/>
                        <a:pt x="5404" y="14123"/>
                        <a:pt x="5483" y="14044"/>
                      </a:cubicBezTo>
                      <a:cubicBezTo>
                        <a:pt x="5561" y="13965"/>
                        <a:pt x="5664" y="13926"/>
                        <a:pt x="5766" y="13926"/>
                      </a:cubicBezTo>
                      <a:cubicBezTo>
                        <a:pt x="5869" y="13926"/>
                        <a:pt x="5971" y="13965"/>
                        <a:pt x="6050" y="14044"/>
                      </a:cubicBezTo>
                      <a:cubicBezTo>
                        <a:pt x="6144" y="14123"/>
                        <a:pt x="6254" y="14162"/>
                        <a:pt x="6361" y="14162"/>
                      </a:cubicBezTo>
                      <a:cubicBezTo>
                        <a:pt x="6467" y="14162"/>
                        <a:pt x="6570" y="14123"/>
                        <a:pt x="6648" y="14044"/>
                      </a:cubicBezTo>
                      <a:lnTo>
                        <a:pt x="14115" y="6609"/>
                      </a:lnTo>
                      <a:cubicBezTo>
                        <a:pt x="14272" y="6451"/>
                        <a:pt x="14272" y="6168"/>
                        <a:pt x="14115" y="6010"/>
                      </a:cubicBezTo>
                      <a:cubicBezTo>
                        <a:pt x="13926" y="5853"/>
                        <a:pt x="13926" y="5600"/>
                        <a:pt x="14115" y="5443"/>
                      </a:cubicBezTo>
                      <a:cubicBezTo>
                        <a:pt x="14241" y="5285"/>
                        <a:pt x="14241" y="5002"/>
                        <a:pt x="14115" y="4844"/>
                      </a:cubicBezTo>
                      <a:lnTo>
                        <a:pt x="13516" y="4246"/>
                      </a:lnTo>
                      <a:cubicBezTo>
                        <a:pt x="13438" y="4167"/>
                        <a:pt x="13327" y="4128"/>
                        <a:pt x="13217" y="4128"/>
                      </a:cubicBezTo>
                      <a:cubicBezTo>
                        <a:pt x="13107" y="4128"/>
                        <a:pt x="12997" y="4167"/>
                        <a:pt x="12918" y="4246"/>
                      </a:cubicBezTo>
                      <a:cubicBezTo>
                        <a:pt x="12839" y="4325"/>
                        <a:pt x="12729" y="4364"/>
                        <a:pt x="12618" y="4364"/>
                      </a:cubicBezTo>
                      <a:cubicBezTo>
                        <a:pt x="12508" y="4364"/>
                        <a:pt x="12398" y="4325"/>
                        <a:pt x="12319" y="4246"/>
                      </a:cubicBezTo>
                      <a:cubicBezTo>
                        <a:pt x="12162" y="4088"/>
                        <a:pt x="12162" y="3805"/>
                        <a:pt x="12319" y="3647"/>
                      </a:cubicBezTo>
                      <a:cubicBezTo>
                        <a:pt x="12477" y="3490"/>
                        <a:pt x="12477" y="3238"/>
                        <a:pt x="12319" y="3080"/>
                      </a:cubicBezTo>
                      <a:lnTo>
                        <a:pt x="11154" y="1883"/>
                      </a:lnTo>
                      <a:cubicBezTo>
                        <a:pt x="11075" y="1804"/>
                        <a:pt x="10964" y="1765"/>
                        <a:pt x="10854" y="1765"/>
                      </a:cubicBezTo>
                      <a:cubicBezTo>
                        <a:pt x="10744" y="1765"/>
                        <a:pt x="10634" y="1804"/>
                        <a:pt x="10555" y="1883"/>
                      </a:cubicBezTo>
                      <a:cubicBezTo>
                        <a:pt x="10476" y="1962"/>
                        <a:pt x="10366" y="2001"/>
                        <a:pt x="10256" y="2001"/>
                      </a:cubicBezTo>
                      <a:cubicBezTo>
                        <a:pt x="10145" y="2001"/>
                        <a:pt x="10035" y="1962"/>
                        <a:pt x="9956" y="1883"/>
                      </a:cubicBezTo>
                      <a:cubicBezTo>
                        <a:pt x="9799" y="1725"/>
                        <a:pt x="9799" y="1442"/>
                        <a:pt x="9956" y="1284"/>
                      </a:cubicBezTo>
                      <a:cubicBezTo>
                        <a:pt x="10114" y="1127"/>
                        <a:pt x="10114" y="875"/>
                        <a:pt x="9956" y="717"/>
                      </a:cubicBezTo>
                      <a:lnTo>
                        <a:pt x="9389" y="119"/>
                      </a:lnTo>
                      <a:cubicBezTo>
                        <a:pt x="9295" y="40"/>
                        <a:pt x="9184" y="0"/>
                        <a:pt x="9078" y="0"/>
                      </a:cubicBezTo>
                      <a:cubicBezTo>
                        <a:pt x="8972" y="0"/>
                        <a:pt x="8869" y="40"/>
                        <a:pt x="8791" y="119"/>
                      </a:cubicBezTo>
                      <a:cubicBezTo>
                        <a:pt x="8712" y="197"/>
                        <a:pt x="8602" y="237"/>
                        <a:pt x="8491" y="237"/>
                      </a:cubicBezTo>
                      <a:cubicBezTo>
                        <a:pt x="8381" y="237"/>
                        <a:pt x="8271" y="197"/>
                        <a:pt x="8192" y="119"/>
                      </a:cubicBezTo>
                      <a:cubicBezTo>
                        <a:pt x="8113" y="40"/>
                        <a:pt x="8003" y="0"/>
                        <a:pt x="7893" y="0"/>
                      </a:cubicBezTo>
                      <a:close/>
                    </a:path>
                  </a:pathLst>
                </a:custGeom>
                <a:solidFill>
                  <a:srgbClr val="7337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05;p26"/>
                <p:cNvSpPr/>
                <p:nvPr/>
              </p:nvSpPr>
              <p:spPr>
                <a:xfrm>
                  <a:off x="-12466275" y="2586350"/>
                  <a:ext cx="37850" cy="3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" h="1434" extrusionOk="0">
                      <a:moveTo>
                        <a:pt x="458" y="0"/>
                      </a:moveTo>
                      <a:cubicBezTo>
                        <a:pt x="348" y="0"/>
                        <a:pt x="237" y="40"/>
                        <a:pt x="159" y="119"/>
                      </a:cubicBezTo>
                      <a:cubicBezTo>
                        <a:pt x="1" y="276"/>
                        <a:pt x="1" y="560"/>
                        <a:pt x="159" y="717"/>
                      </a:cubicBezTo>
                      <a:lnTo>
                        <a:pt x="757" y="1316"/>
                      </a:lnTo>
                      <a:cubicBezTo>
                        <a:pt x="836" y="1395"/>
                        <a:pt x="938" y="1434"/>
                        <a:pt x="1041" y="1434"/>
                      </a:cubicBezTo>
                      <a:cubicBezTo>
                        <a:pt x="1143" y="1434"/>
                        <a:pt x="1245" y="1395"/>
                        <a:pt x="1324" y="1316"/>
                      </a:cubicBezTo>
                      <a:cubicBezTo>
                        <a:pt x="1513" y="1158"/>
                        <a:pt x="1513" y="875"/>
                        <a:pt x="1324" y="717"/>
                      </a:cubicBezTo>
                      <a:lnTo>
                        <a:pt x="757" y="119"/>
                      </a:lnTo>
                      <a:cubicBezTo>
                        <a:pt x="678" y="40"/>
                        <a:pt x="568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7337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06;p26"/>
                <p:cNvSpPr/>
                <p:nvPr/>
              </p:nvSpPr>
              <p:spPr>
                <a:xfrm>
                  <a:off x="-12422950" y="2630450"/>
                  <a:ext cx="37825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35" extrusionOk="0">
                      <a:moveTo>
                        <a:pt x="458" y="1"/>
                      </a:moveTo>
                      <a:cubicBezTo>
                        <a:pt x="347" y="1"/>
                        <a:pt x="237" y="40"/>
                        <a:pt x="158" y="119"/>
                      </a:cubicBezTo>
                      <a:cubicBezTo>
                        <a:pt x="1" y="276"/>
                        <a:pt x="1" y="560"/>
                        <a:pt x="158" y="717"/>
                      </a:cubicBezTo>
                      <a:lnTo>
                        <a:pt x="757" y="1316"/>
                      </a:lnTo>
                      <a:cubicBezTo>
                        <a:pt x="836" y="1395"/>
                        <a:pt x="938" y="1434"/>
                        <a:pt x="1044" y="1434"/>
                      </a:cubicBezTo>
                      <a:cubicBezTo>
                        <a:pt x="1151" y="1434"/>
                        <a:pt x="1261" y="1395"/>
                        <a:pt x="1355" y="1316"/>
                      </a:cubicBezTo>
                      <a:cubicBezTo>
                        <a:pt x="1513" y="1159"/>
                        <a:pt x="1513" y="875"/>
                        <a:pt x="1355" y="717"/>
                      </a:cubicBezTo>
                      <a:lnTo>
                        <a:pt x="757" y="119"/>
                      </a:lnTo>
                      <a:cubicBezTo>
                        <a:pt x="678" y="40"/>
                        <a:pt x="568" y="1"/>
                        <a:pt x="458" y="1"/>
                      </a:cubicBezTo>
                      <a:close/>
                    </a:path>
                  </a:pathLst>
                </a:custGeom>
                <a:solidFill>
                  <a:srgbClr val="7337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07;p26"/>
                <p:cNvSpPr/>
                <p:nvPr/>
              </p:nvSpPr>
              <p:spPr>
                <a:xfrm>
                  <a:off x="-12591500" y="2644250"/>
                  <a:ext cx="192200" cy="1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" h="5719" extrusionOk="0">
                      <a:moveTo>
                        <a:pt x="1371" y="1780"/>
                      </a:moveTo>
                      <a:cubicBezTo>
                        <a:pt x="1481" y="1780"/>
                        <a:pt x="1592" y="1819"/>
                        <a:pt x="1670" y="1898"/>
                      </a:cubicBezTo>
                      <a:cubicBezTo>
                        <a:pt x="1828" y="2056"/>
                        <a:pt x="1828" y="2339"/>
                        <a:pt x="1670" y="2497"/>
                      </a:cubicBezTo>
                      <a:cubicBezTo>
                        <a:pt x="1592" y="2576"/>
                        <a:pt x="1481" y="2615"/>
                        <a:pt x="1371" y="2615"/>
                      </a:cubicBezTo>
                      <a:cubicBezTo>
                        <a:pt x="1261" y="2615"/>
                        <a:pt x="1151" y="2576"/>
                        <a:pt x="1072" y="2497"/>
                      </a:cubicBezTo>
                      <a:cubicBezTo>
                        <a:pt x="914" y="2339"/>
                        <a:pt x="914" y="2056"/>
                        <a:pt x="1072" y="1898"/>
                      </a:cubicBezTo>
                      <a:cubicBezTo>
                        <a:pt x="1151" y="1819"/>
                        <a:pt x="1261" y="1780"/>
                        <a:pt x="1371" y="1780"/>
                      </a:cubicBezTo>
                      <a:close/>
                      <a:moveTo>
                        <a:pt x="4317" y="985"/>
                      </a:moveTo>
                      <a:lnTo>
                        <a:pt x="6522" y="2308"/>
                      </a:lnTo>
                      <a:lnTo>
                        <a:pt x="5955" y="2843"/>
                      </a:lnTo>
                      <a:lnTo>
                        <a:pt x="3750" y="1552"/>
                      </a:lnTo>
                      <a:lnTo>
                        <a:pt x="4317" y="985"/>
                      </a:lnTo>
                      <a:close/>
                      <a:moveTo>
                        <a:pt x="3687" y="4111"/>
                      </a:moveTo>
                      <a:cubicBezTo>
                        <a:pt x="3789" y="4111"/>
                        <a:pt x="3892" y="4151"/>
                        <a:pt x="3970" y="4230"/>
                      </a:cubicBezTo>
                      <a:cubicBezTo>
                        <a:pt x="4159" y="4387"/>
                        <a:pt x="4159" y="4671"/>
                        <a:pt x="3970" y="4828"/>
                      </a:cubicBezTo>
                      <a:cubicBezTo>
                        <a:pt x="3892" y="4907"/>
                        <a:pt x="3789" y="4946"/>
                        <a:pt x="3687" y="4946"/>
                      </a:cubicBezTo>
                      <a:cubicBezTo>
                        <a:pt x="3584" y="4946"/>
                        <a:pt x="3482" y="4907"/>
                        <a:pt x="3403" y="4828"/>
                      </a:cubicBezTo>
                      <a:cubicBezTo>
                        <a:pt x="3246" y="4671"/>
                        <a:pt x="3246" y="4387"/>
                        <a:pt x="3403" y="4230"/>
                      </a:cubicBezTo>
                      <a:cubicBezTo>
                        <a:pt x="3482" y="4151"/>
                        <a:pt x="3584" y="4111"/>
                        <a:pt x="3687" y="4111"/>
                      </a:cubicBezTo>
                      <a:close/>
                      <a:moveTo>
                        <a:pt x="4302" y="0"/>
                      </a:moveTo>
                      <a:cubicBezTo>
                        <a:pt x="4187" y="0"/>
                        <a:pt x="4067" y="37"/>
                        <a:pt x="3970" y="134"/>
                      </a:cubicBezTo>
                      <a:lnTo>
                        <a:pt x="2490" y="1615"/>
                      </a:lnTo>
                      <a:lnTo>
                        <a:pt x="2269" y="1268"/>
                      </a:lnTo>
                      <a:cubicBezTo>
                        <a:pt x="2033" y="1032"/>
                        <a:pt x="1718" y="914"/>
                        <a:pt x="1395" y="914"/>
                      </a:cubicBezTo>
                      <a:cubicBezTo>
                        <a:pt x="1072" y="914"/>
                        <a:pt x="741" y="1032"/>
                        <a:pt x="473" y="1268"/>
                      </a:cubicBezTo>
                      <a:cubicBezTo>
                        <a:pt x="1" y="1741"/>
                        <a:pt x="1" y="2528"/>
                        <a:pt x="473" y="3032"/>
                      </a:cubicBezTo>
                      <a:cubicBezTo>
                        <a:pt x="710" y="3269"/>
                        <a:pt x="1025" y="3387"/>
                        <a:pt x="1348" y="3387"/>
                      </a:cubicBezTo>
                      <a:cubicBezTo>
                        <a:pt x="1670" y="3387"/>
                        <a:pt x="2001" y="3269"/>
                        <a:pt x="2269" y="3032"/>
                      </a:cubicBezTo>
                      <a:lnTo>
                        <a:pt x="3214" y="2087"/>
                      </a:lnTo>
                      <a:lnTo>
                        <a:pt x="5420" y="3410"/>
                      </a:lnTo>
                      <a:lnTo>
                        <a:pt x="4852" y="3946"/>
                      </a:lnTo>
                      <a:lnTo>
                        <a:pt x="4632" y="3600"/>
                      </a:lnTo>
                      <a:cubicBezTo>
                        <a:pt x="4396" y="3363"/>
                        <a:pt x="4081" y="3245"/>
                        <a:pt x="3758" y="3245"/>
                      </a:cubicBezTo>
                      <a:cubicBezTo>
                        <a:pt x="3435" y="3245"/>
                        <a:pt x="3104" y="3363"/>
                        <a:pt x="2836" y="3600"/>
                      </a:cubicBezTo>
                      <a:cubicBezTo>
                        <a:pt x="2364" y="4072"/>
                        <a:pt x="2364" y="4860"/>
                        <a:pt x="2836" y="5364"/>
                      </a:cubicBezTo>
                      <a:cubicBezTo>
                        <a:pt x="3072" y="5600"/>
                        <a:pt x="3387" y="5718"/>
                        <a:pt x="3710" y="5718"/>
                      </a:cubicBezTo>
                      <a:cubicBezTo>
                        <a:pt x="4033" y="5718"/>
                        <a:pt x="4364" y="5600"/>
                        <a:pt x="4632" y="5364"/>
                      </a:cubicBezTo>
                      <a:lnTo>
                        <a:pt x="7530" y="2465"/>
                      </a:lnTo>
                      <a:cubicBezTo>
                        <a:pt x="7688" y="2308"/>
                        <a:pt x="7656" y="1993"/>
                        <a:pt x="7404" y="1835"/>
                      </a:cubicBezTo>
                      <a:lnTo>
                        <a:pt x="4506" y="39"/>
                      </a:lnTo>
                      <a:cubicBezTo>
                        <a:pt x="4445" y="15"/>
                        <a:pt x="4374" y="0"/>
                        <a:pt x="4302" y="0"/>
                      </a:cubicBezTo>
                      <a:close/>
                    </a:path>
                  </a:pathLst>
                </a:custGeom>
                <a:solidFill>
                  <a:srgbClr val="7337D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" name="Google Shape;308;p26"/>
            <p:cNvGrpSpPr/>
            <p:nvPr/>
          </p:nvGrpSpPr>
          <p:grpSpPr>
            <a:xfrm>
              <a:off x="2393800" y="3755900"/>
              <a:ext cx="1578350" cy="72900"/>
              <a:chOff x="2066900" y="3755900"/>
              <a:chExt cx="1578350" cy="72900"/>
            </a:xfrm>
          </p:grpSpPr>
          <p:sp>
            <p:nvSpPr>
              <p:cNvPr id="30" name="Google Shape;309;p26"/>
              <p:cNvSpPr/>
              <p:nvPr/>
            </p:nvSpPr>
            <p:spPr>
              <a:xfrm>
                <a:off x="2066900" y="3755900"/>
                <a:ext cx="72900" cy="72900"/>
              </a:xfrm>
              <a:prstGeom prst="ellipse">
                <a:avLst/>
              </a:prstGeom>
              <a:solidFill>
                <a:srgbClr val="733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0;p26"/>
              <p:cNvSpPr/>
              <p:nvPr/>
            </p:nvSpPr>
            <p:spPr>
              <a:xfrm>
                <a:off x="2232625" y="3755900"/>
                <a:ext cx="72900" cy="72900"/>
              </a:xfrm>
              <a:prstGeom prst="ellipse">
                <a:avLst/>
              </a:prstGeom>
              <a:solidFill>
                <a:srgbClr val="733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1;p26"/>
              <p:cNvSpPr/>
              <p:nvPr/>
            </p:nvSpPr>
            <p:spPr>
              <a:xfrm>
                <a:off x="2398350" y="3755900"/>
                <a:ext cx="72900" cy="72900"/>
              </a:xfrm>
              <a:prstGeom prst="ellipse">
                <a:avLst/>
              </a:prstGeom>
              <a:solidFill>
                <a:srgbClr val="733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2;p26"/>
              <p:cNvSpPr/>
              <p:nvPr/>
            </p:nvSpPr>
            <p:spPr>
              <a:xfrm>
                <a:off x="2564075" y="3755900"/>
                <a:ext cx="72900" cy="72900"/>
              </a:xfrm>
              <a:prstGeom prst="ellipse">
                <a:avLst/>
              </a:prstGeom>
              <a:solidFill>
                <a:srgbClr val="733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3;p26"/>
              <p:cNvSpPr/>
              <p:nvPr/>
            </p:nvSpPr>
            <p:spPr>
              <a:xfrm>
                <a:off x="2729800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4;p26"/>
              <p:cNvSpPr/>
              <p:nvPr/>
            </p:nvSpPr>
            <p:spPr>
              <a:xfrm>
                <a:off x="2895525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5;p26"/>
              <p:cNvSpPr/>
              <p:nvPr/>
            </p:nvSpPr>
            <p:spPr>
              <a:xfrm>
                <a:off x="3061250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6;p26"/>
              <p:cNvSpPr/>
              <p:nvPr/>
            </p:nvSpPr>
            <p:spPr>
              <a:xfrm>
                <a:off x="3226975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7;p26"/>
              <p:cNvSpPr/>
              <p:nvPr/>
            </p:nvSpPr>
            <p:spPr>
              <a:xfrm>
                <a:off x="3392700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8;p26"/>
              <p:cNvSpPr/>
              <p:nvPr/>
            </p:nvSpPr>
            <p:spPr>
              <a:xfrm>
                <a:off x="3572350" y="3755900"/>
                <a:ext cx="72900" cy="72900"/>
              </a:xfrm>
              <a:prstGeom prst="ellipse">
                <a:avLst/>
              </a:pr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264;p26"/>
          <p:cNvGrpSpPr/>
          <p:nvPr/>
        </p:nvGrpSpPr>
        <p:grpSpPr>
          <a:xfrm>
            <a:off x="1342360" y="85514"/>
            <a:ext cx="879440" cy="796318"/>
            <a:chOff x="1768056" y="1704356"/>
            <a:chExt cx="879440" cy="796318"/>
          </a:xfrm>
        </p:grpSpPr>
        <p:grpSp>
          <p:nvGrpSpPr>
            <p:cNvPr id="47" name="Google Shape;265;p26"/>
            <p:cNvGrpSpPr/>
            <p:nvPr/>
          </p:nvGrpSpPr>
          <p:grpSpPr>
            <a:xfrm>
              <a:off x="1768056" y="1704356"/>
              <a:ext cx="879440" cy="796318"/>
              <a:chOff x="2311838" y="2084050"/>
              <a:chExt cx="965039" cy="873635"/>
            </a:xfrm>
          </p:grpSpPr>
          <p:sp>
            <p:nvSpPr>
              <p:cNvPr id="53" name="Google Shape;266;p26"/>
              <p:cNvSpPr/>
              <p:nvPr/>
            </p:nvSpPr>
            <p:spPr>
              <a:xfrm>
                <a:off x="2397123" y="2108412"/>
                <a:ext cx="849859" cy="849273"/>
              </a:xfrm>
              <a:custGeom>
                <a:avLst/>
                <a:gdLst/>
                <a:ahLst/>
                <a:cxnLst/>
                <a:rect l="l" t="t" r="r" b="b"/>
                <a:pathLst>
                  <a:path w="23198" h="23182" extrusionOk="0">
                    <a:moveTo>
                      <a:pt x="11599" y="257"/>
                    </a:moveTo>
                    <a:cubicBezTo>
                      <a:pt x="17829" y="257"/>
                      <a:pt x="22940" y="5293"/>
                      <a:pt x="22940" y="11598"/>
                    </a:cubicBezTo>
                    <a:cubicBezTo>
                      <a:pt x="22940" y="17828"/>
                      <a:pt x="17829" y="22939"/>
                      <a:pt x="11599" y="22939"/>
                    </a:cubicBezTo>
                    <a:cubicBezTo>
                      <a:pt x="5354" y="22939"/>
                      <a:pt x="258" y="17828"/>
                      <a:pt x="258" y="11598"/>
                    </a:cubicBezTo>
                    <a:cubicBezTo>
                      <a:pt x="258" y="5293"/>
                      <a:pt x="5354" y="257"/>
                      <a:pt x="11599" y="257"/>
                    </a:cubicBezTo>
                    <a:close/>
                    <a:moveTo>
                      <a:pt x="11599" y="0"/>
                    </a:moveTo>
                    <a:cubicBezTo>
                      <a:pt x="5233" y="0"/>
                      <a:pt x="1" y="5172"/>
                      <a:pt x="1" y="11598"/>
                    </a:cubicBezTo>
                    <a:cubicBezTo>
                      <a:pt x="1" y="17965"/>
                      <a:pt x="5233" y="23181"/>
                      <a:pt x="11599" y="23181"/>
                    </a:cubicBezTo>
                    <a:cubicBezTo>
                      <a:pt x="17965" y="23181"/>
                      <a:pt x="23197" y="17965"/>
                      <a:pt x="23197" y="11598"/>
                    </a:cubicBezTo>
                    <a:cubicBezTo>
                      <a:pt x="23197" y="5172"/>
                      <a:pt x="17965" y="0"/>
                      <a:pt x="11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67;p26"/>
              <p:cNvSpPr/>
              <p:nvPr/>
            </p:nvSpPr>
            <p:spPr>
              <a:xfrm>
                <a:off x="2311838" y="2084050"/>
                <a:ext cx="965039" cy="788312"/>
              </a:xfrm>
              <a:custGeom>
                <a:avLst/>
                <a:gdLst/>
                <a:ahLst/>
                <a:cxnLst/>
                <a:rect l="l" t="t" r="r" b="b"/>
                <a:pathLst>
                  <a:path w="26342" h="21518" extrusionOk="0">
                    <a:moveTo>
                      <a:pt x="13902" y="1"/>
                    </a:moveTo>
                    <a:cubicBezTo>
                      <a:pt x="11692" y="1"/>
                      <a:pt x="9453" y="601"/>
                      <a:pt x="7440" y="1860"/>
                    </a:cubicBezTo>
                    <a:cubicBezTo>
                      <a:pt x="1769" y="5459"/>
                      <a:pt x="0" y="12959"/>
                      <a:pt x="3599" y="18690"/>
                    </a:cubicBezTo>
                    <a:cubicBezTo>
                      <a:pt x="4219" y="19764"/>
                      <a:pt x="5111" y="20762"/>
                      <a:pt x="6049" y="21518"/>
                    </a:cubicBezTo>
                    <a:lnTo>
                      <a:pt x="6865" y="20323"/>
                    </a:lnTo>
                    <a:cubicBezTo>
                      <a:pt x="6109" y="19628"/>
                      <a:pt x="5414" y="18811"/>
                      <a:pt x="4794" y="17934"/>
                    </a:cubicBezTo>
                    <a:cubicBezTo>
                      <a:pt x="1709" y="12883"/>
                      <a:pt x="3221" y="6275"/>
                      <a:pt x="8256" y="3130"/>
                    </a:cubicBezTo>
                    <a:cubicBezTo>
                      <a:pt x="10014" y="2013"/>
                      <a:pt x="11985" y="1480"/>
                      <a:pt x="13938" y="1480"/>
                    </a:cubicBezTo>
                    <a:cubicBezTo>
                      <a:pt x="17513" y="1480"/>
                      <a:pt x="21026" y="3266"/>
                      <a:pt x="23060" y="6532"/>
                    </a:cubicBezTo>
                    <a:cubicBezTo>
                      <a:pt x="24315" y="8665"/>
                      <a:pt x="24830" y="10993"/>
                      <a:pt x="24572" y="13337"/>
                    </a:cubicBezTo>
                    <a:lnTo>
                      <a:pt x="26024" y="13639"/>
                    </a:lnTo>
                    <a:cubicBezTo>
                      <a:pt x="26342" y="10993"/>
                      <a:pt x="25828" y="8226"/>
                      <a:pt x="24255" y="5776"/>
                    </a:cubicBezTo>
                    <a:cubicBezTo>
                      <a:pt x="21969" y="2049"/>
                      <a:pt x="17984" y="1"/>
                      <a:pt x="13902" y="1"/>
                    </a:cubicBezTo>
                    <a:close/>
                  </a:path>
                </a:pathLst>
              </a:custGeom>
              <a:solidFill>
                <a:srgbClr val="7337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68;p26"/>
              <p:cNvSpPr/>
              <p:nvPr/>
            </p:nvSpPr>
            <p:spPr>
              <a:xfrm>
                <a:off x="2494096" y="2205347"/>
                <a:ext cx="655913" cy="655400"/>
              </a:xfrm>
              <a:custGeom>
                <a:avLst/>
                <a:gdLst/>
                <a:ahLst/>
                <a:cxnLst/>
                <a:rect l="l" t="t" r="r" b="b"/>
                <a:pathLst>
                  <a:path w="17904" h="17890" extrusionOk="0">
                    <a:moveTo>
                      <a:pt x="8952" y="1"/>
                    </a:moveTo>
                    <a:cubicBezTo>
                      <a:pt x="3977" y="1"/>
                      <a:pt x="0" y="3977"/>
                      <a:pt x="0" y="8952"/>
                    </a:cubicBezTo>
                    <a:cubicBezTo>
                      <a:pt x="0" y="13927"/>
                      <a:pt x="3977" y="17889"/>
                      <a:pt x="8952" y="17889"/>
                    </a:cubicBezTo>
                    <a:cubicBezTo>
                      <a:pt x="13927" y="17889"/>
                      <a:pt x="17904" y="13927"/>
                      <a:pt x="17904" y="8952"/>
                    </a:cubicBezTo>
                    <a:cubicBezTo>
                      <a:pt x="17904" y="3977"/>
                      <a:pt x="13927" y="1"/>
                      <a:pt x="8952" y="1"/>
                    </a:cubicBezTo>
                    <a:close/>
                  </a:path>
                </a:pathLst>
              </a:cu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269;p26"/>
            <p:cNvGrpSpPr/>
            <p:nvPr/>
          </p:nvGrpSpPr>
          <p:grpSpPr>
            <a:xfrm>
              <a:off x="2087664" y="1954299"/>
              <a:ext cx="295527" cy="294141"/>
              <a:chOff x="-55620175" y="2686900"/>
              <a:chExt cx="319800" cy="318300"/>
            </a:xfrm>
          </p:grpSpPr>
          <p:sp>
            <p:nvSpPr>
              <p:cNvPr id="49" name="Google Shape;270;p26"/>
              <p:cNvSpPr/>
              <p:nvPr/>
            </p:nvSpPr>
            <p:spPr>
              <a:xfrm>
                <a:off x="-55514650" y="2917925"/>
                <a:ext cx="725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191" extrusionOk="0">
                    <a:moveTo>
                      <a:pt x="387" y="1"/>
                    </a:moveTo>
                    <a:cubicBezTo>
                      <a:pt x="292" y="1"/>
                      <a:pt x="206" y="40"/>
                      <a:pt x="158" y="119"/>
                    </a:cubicBezTo>
                    <a:cubicBezTo>
                      <a:pt x="1" y="277"/>
                      <a:pt x="1" y="529"/>
                      <a:pt x="158" y="655"/>
                    </a:cubicBezTo>
                    <a:cubicBezTo>
                      <a:pt x="505" y="1001"/>
                      <a:pt x="978" y="1190"/>
                      <a:pt x="1450" y="1190"/>
                    </a:cubicBezTo>
                    <a:cubicBezTo>
                      <a:pt x="1954" y="1190"/>
                      <a:pt x="2427" y="1001"/>
                      <a:pt x="2742" y="655"/>
                    </a:cubicBezTo>
                    <a:cubicBezTo>
                      <a:pt x="2899" y="497"/>
                      <a:pt x="2899" y="245"/>
                      <a:pt x="2742" y="119"/>
                    </a:cubicBezTo>
                    <a:cubicBezTo>
                      <a:pt x="2679" y="72"/>
                      <a:pt x="2592" y="48"/>
                      <a:pt x="2502" y="48"/>
                    </a:cubicBezTo>
                    <a:cubicBezTo>
                      <a:pt x="2411" y="48"/>
                      <a:pt x="2317" y="72"/>
                      <a:pt x="2238" y="119"/>
                    </a:cubicBezTo>
                    <a:cubicBezTo>
                      <a:pt x="2049" y="340"/>
                      <a:pt x="1734" y="434"/>
                      <a:pt x="1450" y="434"/>
                    </a:cubicBezTo>
                    <a:cubicBezTo>
                      <a:pt x="1135" y="434"/>
                      <a:pt x="852" y="340"/>
                      <a:pt x="663" y="119"/>
                    </a:cubicBezTo>
                    <a:cubicBezTo>
                      <a:pt x="584" y="40"/>
                      <a:pt x="481" y="1"/>
                      <a:pt x="3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71;p26"/>
              <p:cNvSpPr/>
              <p:nvPr/>
            </p:nvSpPr>
            <p:spPr>
              <a:xfrm>
                <a:off x="-55450050" y="2854725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379"/>
                    </a:cubicBezTo>
                    <a:cubicBezTo>
                      <a:pt x="0" y="568"/>
                      <a:pt x="158" y="725"/>
                      <a:pt x="378" y="725"/>
                    </a:cubicBezTo>
                    <a:cubicBezTo>
                      <a:pt x="567" y="725"/>
                      <a:pt x="725" y="568"/>
                      <a:pt x="725" y="379"/>
                    </a:cubicBezTo>
                    <a:cubicBezTo>
                      <a:pt x="725" y="190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72;p26"/>
              <p:cNvSpPr/>
              <p:nvPr/>
            </p:nvSpPr>
            <p:spPr>
              <a:xfrm>
                <a:off x="-55524875" y="2855525"/>
                <a:ext cx="189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98" extrusionOk="0">
                    <a:moveTo>
                      <a:pt x="410" y="0"/>
                    </a:moveTo>
                    <a:cubicBezTo>
                      <a:pt x="189" y="0"/>
                      <a:pt x="0" y="158"/>
                      <a:pt x="0" y="347"/>
                    </a:cubicBezTo>
                    <a:cubicBezTo>
                      <a:pt x="0" y="536"/>
                      <a:pt x="189" y="693"/>
                      <a:pt x="410" y="693"/>
                    </a:cubicBezTo>
                    <a:cubicBezTo>
                      <a:pt x="423" y="696"/>
                      <a:pt x="437" y="697"/>
                      <a:pt x="451" y="697"/>
                    </a:cubicBezTo>
                    <a:cubicBezTo>
                      <a:pt x="598" y="697"/>
                      <a:pt x="756" y="548"/>
                      <a:pt x="756" y="347"/>
                    </a:cubicBezTo>
                    <a:cubicBezTo>
                      <a:pt x="756" y="158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73;p26"/>
              <p:cNvSpPr/>
              <p:nvPr/>
            </p:nvSpPr>
            <p:spPr>
              <a:xfrm>
                <a:off x="-55620175" y="2686900"/>
                <a:ext cx="319800" cy="318300"/>
              </a:xfrm>
              <a:custGeom>
                <a:avLst/>
                <a:gdLst/>
                <a:ahLst/>
                <a:cxnLst/>
                <a:rect l="l" t="t" r="r" b="b"/>
                <a:pathLst>
                  <a:path w="12792" h="12732" extrusionOk="0">
                    <a:moveTo>
                      <a:pt x="5671" y="2240"/>
                    </a:moveTo>
                    <a:cubicBezTo>
                      <a:pt x="6333" y="2240"/>
                      <a:pt x="6931" y="2429"/>
                      <a:pt x="7435" y="2744"/>
                    </a:cubicBezTo>
                    <a:cubicBezTo>
                      <a:pt x="7057" y="4225"/>
                      <a:pt x="5703" y="5233"/>
                      <a:pt x="4159" y="5233"/>
                    </a:cubicBezTo>
                    <a:lnTo>
                      <a:pt x="2332" y="5233"/>
                    </a:lnTo>
                    <a:cubicBezTo>
                      <a:pt x="2489" y="3532"/>
                      <a:pt x="3938" y="2240"/>
                      <a:pt x="5671" y="2240"/>
                    </a:cubicBezTo>
                    <a:close/>
                    <a:moveTo>
                      <a:pt x="8318" y="732"/>
                    </a:moveTo>
                    <a:cubicBezTo>
                      <a:pt x="8434" y="732"/>
                      <a:pt x="8549" y="741"/>
                      <a:pt x="8664" y="759"/>
                    </a:cubicBezTo>
                    <a:cubicBezTo>
                      <a:pt x="9735" y="917"/>
                      <a:pt x="10523" y="1925"/>
                      <a:pt x="10523" y="3059"/>
                    </a:cubicBezTo>
                    <a:lnTo>
                      <a:pt x="10523" y="6147"/>
                    </a:lnTo>
                    <a:cubicBezTo>
                      <a:pt x="10271" y="6021"/>
                      <a:pt x="10050" y="5958"/>
                      <a:pt x="9767" y="5958"/>
                    </a:cubicBezTo>
                    <a:lnTo>
                      <a:pt x="9767" y="5580"/>
                    </a:lnTo>
                    <a:cubicBezTo>
                      <a:pt x="9767" y="3626"/>
                      <a:pt x="8349" y="1957"/>
                      <a:pt x="6490" y="1578"/>
                    </a:cubicBezTo>
                    <a:cubicBezTo>
                      <a:pt x="6975" y="1040"/>
                      <a:pt x="7643" y="732"/>
                      <a:pt x="8318" y="732"/>
                    </a:cubicBezTo>
                    <a:close/>
                    <a:moveTo>
                      <a:pt x="1544" y="6745"/>
                    </a:moveTo>
                    <a:lnTo>
                      <a:pt x="1544" y="8226"/>
                    </a:lnTo>
                    <a:cubicBezTo>
                      <a:pt x="1134" y="8226"/>
                      <a:pt x="788" y="7879"/>
                      <a:pt x="788" y="7470"/>
                    </a:cubicBezTo>
                    <a:cubicBezTo>
                      <a:pt x="788" y="7092"/>
                      <a:pt x="1134" y="6745"/>
                      <a:pt x="1544" y="6745"/>
                    </a:cubicBezTo>
                    <a:close/>
                    <a:moveTo>
                      <a:pt x="9798" y="6745"/>
                    </a:moveTo>
                    <a:cubicBezTo>
                      <a:pt x="10208" y="6745"/>
                      <a:pt x="10554" y="7060"/>
                      <a:pt x="10554" y="7470"/>
                    </a:cubicBezTo>
                    <a:cubicBezTo>
                      <a:pt x="10554" y="7879"/>
                      <a:pt x="10208" y="8226"/>
                      <a:pt x="9798" y="8226"/>
                    </a:cubicBezTo>
                    <a:lnTo>
                      <a:pt x="9798" y="6745"/>
                    </a:lnTo>
                    <a:close/>
                    <a:moveTo>
                      <a:pt x="10712" y="8667"/>
                    </a:moveTo>
                    <a:cubicBezTo>
                      <a:pt x="10775" y="8888"/>
                      <a:pt x="10869" y="9108"/>
                      <a:pt x="11027" y="9297"/>
                    </a:cubicBezTo>
                    <a:cubicBezTo>
                      <a:pt x="11090" y="9455"/>
                      <a:pt x="11216" y="9549"/>
                      <a:pt x="11342" y="9707"/>
                    </a:cubicBezTo>
                    <a:lnTo>
                      <a:pt x="9652" y="9707"/>
                    </a:lnTo>
                    <a:cubicBezTo>
                      <a:pt x="9738" y="9468"/>
                      <a:pt x="9768" y="9254"/>
                      <a:pt x="9798" y="8982"/>
                    </a:cubicBezTo>
                    <a:cubicBezTo>
                      <a:pt x="10145" y="8982"/>
                      <a:pt x="10460" y="8856"/>
                      <a:pt x="10712" y="8667"/>
                    </a:cubicBezTo>
                    <a:close/>
                    <a:moveTo>
                      <a:pt x="8066" y="3280"/>
                    </a:moveTo>
                    <a:cubicBezTo>
                      <a:pt x="8664" y="3847"/>
                      <a:pt x="9042" y="4729"/>
                      <a:pt x="9042" y="5643"/>
                    </a:cubicBezTo>
                    <a:lnTo>
                      <a:pt x="9042" y="8636"/>
                    </a:lnTo>
                    <a:cubicBezTo>
                      <a:pt x="9042" y="10463"/>
                      <a:pt x="7530" y="11975"/>
                      <a:pt x="5671" y="11975"/>
                    </a:cubicBezTo>
                    <a:cubicBezTo>
                      <a:pt x="3812" y="11975"/>
                      <a:pt x="2269" y="10431"/>
                      <a:pt x="2269" y="8573"/>
                    </a:cubicBezTo>
                    <a:lnTo>
                      <a:pt x="2269" y="5989"/>
                    </a:lnTo>
                    <a:lnTo>
                      <a:pt x="4159" y="5989"/>
                    </a:lnTo>
                    <a:cubicBezTo>
                      <a:pt x="5104" y="5989"/>
                      <a:pt x="6049" y="5643"/>
                      <a:pt x="6805" y="5044"/>
                    </a:cubicBezTo>
                    <a:cubicBezTo>
                      <a:pt x="7404" y="4571"/>
                      <a:pt x="7782" y="3941"/>
                      <a:pt x="8066" y="3280"/>
                    </a:cubicBezTo>
                    <a:close/>
                    <a:moveTo>
                      <a:pt x="8329" y="0"/>
                    </a:moveTo>
                    <a:cubicBezTo>
                      <a:pt x="7237" y="0"/>
                      <a:pt x="6224" y="580"/>
                      <a:pt x="5671" y="1547"/>
                    </a:cubicBezTo>
                    <a:lnTo>
                      <a:pt x="5640" y="1547"/>
                    </a:lnTo>
                    <a:cubicBezTo>
                      <a:pt x="3340" y="1547"/>
                      <a:pt x="1481" y="3374"/>
                      <a:pt x="1481" y="5643"/>
                    </a:cubicBezTo>
                    <a:lnTo>
                      <a:pt x="1481" y="5989"/>
                    </a:lnTo>
                    <a:cubicBezTo>
                      <a:pt x="662" y="5989"/>
                      <a:pt x="0" y="6651"/>
                      <a:pt x="0" y="7470"/>
                    </a:cubicBezTo>
                    <a:cubicBezTo>
                      <a:pt x="0" y="8320"/>
                      <a:pt x="662" y="8982"/>
                      <a:pt x="1481" y="8982"/>
                    </a:cubicBezTo>
                    <a:cubicBezTo>
                      <a:pt x="1702" y="11061"/>
                      <a:pt x="3466" y="12731"/>
                      <a:pt x="5577" y="12731"/>
                    </a:cubicBezTo>
                    <a:cubicBezTo>
                      <a:pt x="7215" y="12731"/>
                      <a:pt x="8570" y="11818"/>
                      <a:pt x="9263" y="10463"/>
                    </a:cubicBezTo>
                    <a:lnTo>
                      <a:pt x="12319" y="10463"/>
                    </a:lnTo>
                    <a:cubicBezTo>
                      <a:pt x="12476" y="10463"/>
                      <a:pt x="12634" y="10368"/>
                      <a:pt x="12665" y="10211"/>
                    </a:cubicBezTo>
                    <a:cubicBezTo>
                      <a:pt x="12791" y="9990"/>
                      <a:pt x="12728" y="9833"/>
                      <a:pt x="12571" y="9770"/>
                    </a:cubicBezTo>
                    <a:cubicBezTo>
                      <a:pt x="11783" y="9360"/>
                      <a:pt x="11248" y="8573"/>
                      <a:pt x="11248" y="7690"/>
                    </a:cubicBezTo>
                    <a:lnTo>
                      <a:pt x="11248" y="3122"/>
                    </a:lnTo>
                    <a:cubicBezTo>
                      <a:pt x="11248" y="1578"/>
                      <a:pt x="10208" y="287"/>
                      <a:pt x="8790" y="35"/>
                    </a:cubicBezTo>
                    <a:cubicBezTo>
                      <a:pt x="8636" y="12"/>
                      <a:pt x="8481" y="0"/>
                      <a:pt x="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oogle Shape;274;p26"/>
          <p:cNvGrpSpPr/>
          <p:nvPr/>
        </p:nvGrpSpPr>
        <p:grpSpPr>
          <a:xfrm>
            <a:off x="7928785" y="543216"/>
            <a:ext cx="811834" cy="794379"/>
            <a:chOff x="3047098" y="1726562"/>
            <a:chExt cx="811834" cy="794379"/>
          </a:xfrm>
        </p:grpSpPr>
        <p:grpSp>
          <p:nvGrpSpPr>
            <p:cNvPr id="57" name="Google Shape;275;p26"/>
            <p:cNvGrpSpPr/>
            <p:nvPr/>
          </p:nvGrpSpPr>
          <p:grpSpPr>
            <a:xfrm>
              <a:off x="3047098" y="1726562"/>
              <a:ext cx="811834" cy="794379"/>
              <a:chOff x="3808301" y="2108412"/>
              <a:chExt cx="890853" cy="871507"/>
            </a:xfrm>
          </p:grpSpPr>
          <p:sp>
            <p:nvSpPr>
              <p:cNvPr id="61" name="Google Shape;276;p26"/>
              <p:cNvSpPr/>
              <p:nvPr/>
            </p:nvSpPr>
            <p:spPr>
              <a:xfrm>
                <a:off x="3946816" y="2205347"/>
                <a:ext cx="655364" cy="655400"/>
              </a:xfrm>
              <a:custGeom>
                <a:avLst/>
                <a:gdLst/>
                <a:ahLst/>
                <a:cxnLst/>
                <a:rect l="l" t="t" r="r" b="b"/>
                <a:pathLst>
                  <a:path w="17889" h="17890" extrusionOk="0">
                    <a:moveTo>
                      <a:pt x="8952" y="1"/>
                    </a:moveTo>
                    <a:cubicBezTo>
                      <a:pt x="3977" y="1"/>
                      <a:pt x="0" y="3977"/>
                      <a:pt x="0" y="8952"/>
                    </a:cubicBezTo>
                    <a:cubicBezTo>
                      <a:pt x="0" y="13927"/>
                      <a:pt x="3977" y="17889"/>
                      <a:pt x="8952" y="17889"/>
                    </a:cubicBezTo>
                    <a:cubicBezTo>
                      <a:pt x="13927" y="17889"/>
                      <a:pt x="17889" y="13927"/>
                      <a:pt x="17889" y="8952"/>
                    </a:cubicBezTo>
                    <a:cubicBezTo>
                      <a:pt x="17889" y="3977"/>
                      <a:pt x="13927" y="1"/>
                      <a:pt x="8952" y="1"/>
                    </a:cubicBezTo>
                    <a:close/>
                  </a:path>
                </a:pathLst>
              </a:custGeom>
              <a:solidFill>
                <a:srgbClr val="FFFFFF">
                  <a:alpha val="43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77;p26"/>
              <p:cNvSpPr/>
              <p:nvPr/>
            </p:nvSpPr>
            <p:spPr>
              <a:xfrm>
                <a:off x="3849844" y="2108412"/>
                <a:ext cx="849309" cy="849273"/>
              </a:xfrm>
              <a:custGeom>
                <a:avLst/>
                <a:gdLst/>
                <a:ahLst/>
                <a:cxnLst/>
                <a:rect l="l" t="t" r="r" b="b"/>
                <a:pathLst>
                  <a:path w="23183" h="23182" extrusionOk="0">
                    <a:moveTo>
                      <a:pt x="11599" y="257"/>
                    </a:moveTo>
                    <a:cubicBezTo>
                      <a:pt x="17829" y="257"/>
                      <a:pt x="22940" y="5293"/>
                      <a:pt x="22940" y="11598"/>
                    </a:cubicBezTo>
                    <a:cubicBezTo>
                      <a:pt x="22940" y="17828"/>
                      <a:pt x="17829" y="22939"/>
                      <a:pt x="11599" y="22939"/>
                    </a:cubicBezTo>
                    <a:cubicBezTo>
                      <a:pt x="5354" y="22939"/>
                      <a:pt x="258" y="17828"/>
                      <a:pt x="258" y="11598"/>
                    </a:cubicBezTo>
                    <a:cubicBezTo>
                      <a:pt x="258" y="5293"/>
                      <a:pt x="5354" y="257"/>
                      <a:pt x="11599" y="257"/>
                    </a:cubicBezTo>
                    <a:close/>
                    <a:moveTo>
                      <a:pt x="11599" y="0"/>
                    </a:moveTo>
                    <a:cubicBezTo>
                      <a:pt x="5233" y="0"/>
                      <a:pt x="1" y="5172"/>
                      <a:pt x="1" y="11598"/>
                    </a:cubicBezTo>
                    <a:cubicBezTo>
                      <a:pt x="1" y="17965"/>
                      <a:pt x="5233" y="23181"/>
                      <a:pt x="11599" y="23181"/>
                    </a:cubicBezTo>
                    <a:cubicBezTo>
                      <a:pt x="17965" y="23181"/>
                      <a:pt x="23182" y="17965"/>
                      <a:pt x="23182" y="11598"/>
                    </a:cubicBezTo>
                    <a:cubicBezTo>
                      <a:pt x="23182" y="5172"/>
                      <a:pt x="17965" y="0"/>
                      <a:pt x="11599" y="0"/>
                    </a:cubicBezTo>
                    <a:close/>
                  </a:path>
                </a:pathLst>
              </a:custGeom>
              <a:solidFill>
                <a:srgbClr val="9382B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78;p26"/>
              <p:cNvSpPr/>
              <p:nvPr/>
            </p:nvSpPr>
            <p:spPr>
              <a:xfrm>
                <a:off x="3808301" y="2408670"/>
                <a:ext cx="817144" cy="571250"/>
              </a:xfrm>
              <a:custGeom>
                <a:avLst/>
                <a:gdLst/>
                <a:ahLst/>
                <a:cxnLst/>
                <a:rect l="l" t="t" r="r" b="b"/>
                <a:pathLst>
                  <a:path w="22305" h="15593" extrusionOk="0">
                    <a:moveTo>
                      <a:pt x="953" y="0"/>
                    </a:moveTo>
                    <a:cubicBezTo>
                      <a:pt x="1" y="3402"/>
                      <a:pt x="439" y="7243"/>
                      <a:pt x="2647" y="10389"/>
                    </a:cubicBezTo>
                    <a:cubicBezTo>
                      <a:pt x="5014" y="13771"/>
                      <a:pt x="8817" y="15592"/>
                      <a:pt x="12686" y="15592"/>
                    </a:cubicBezTo>
                    <a:cubicBezTo>
                      <a:pt x="15095" y="15592"/>
                      <a:pt x="17529" y="14886"/>
                      <a:pt x="19659" y="13413"/>
                    </a:cubicBezTo>
                    <a:cubicBezTo>
                      <a:pt x="20672" y="12717"/>
                      <a:pt x="21549" y="11840"/>
                      <a:pt x="22305" y="10963"/>
                    </a:cubicBezTo>
                    <a:cubicBezTo>
                      <a:pt x="22048" y="10767"/>
                      <a:pt x="21866" y="10585"/>
                      <a:pt x="21609" y="10449"/>
                    </a:cubicBezTo>
                    <a:cubicBezTo>
                      <a:pt x="21609" y="10389"/>
                      <a:pt x="21549" y="10389"/>
                      <a:pt x="21549" y="10328"/>
                    </a:cubicBezTo>
                    <a:cubicBezTo>
                      <a:pt x="21367" y="10268"/>
                      <a:pt x="21231" y="10147"/>
                      <a:pt x="21171" y="10010"/>
                    </a:cubicBezTo>
                    <a:cubicBezTo>
                      <a:pt x="20475" y="10827"/>
                      <a:pt x="19719" y="11583"/>
                      <a:pt x="18842" y="12218"/>
                    </a:cubicBezTo>
                    <a:cubicBezTo>
                      <a:pt x="16986" y="13496"/>
                      <a:pt x="14853" y="14111"/>
                      <a:pt x="12736" y="14111"/>
                    </a:cubicBezTo>
                    <a:cubicBezTo>
                      <a:pt x="9318" y="14111"/>
                      <a:pt x="5943" y="12509"/>
                      <a:pt x="3842" y="9511"/>
                    </a:cubicBezTo>
                    <a:cubicBezTo>
                      <a:pt x="1951" y="6744"/>
                      <a:pt x="1513" y="3402"/>
                      <a:pt x="2390" y="378"/>
                    </a:cubicBezTo>
                    <a:cubicBezTo>
                      <a:pt x="2209" y="318"/>
                      <a:pt x="2012" y="242"/>
                      <a:pt x="1831" y="182"/>
                    </a:cubicBezTo>
                    <a:lnTo>
                      <a:pt x="1770" y="182"/>
                    </a:lnTo>
                    <a:cubicBezTo>
                      <a:pt x="1513" y="121"/>
                      <a:pt x="1195" y="61"/>
                      <a:pt x="953" y="0"/>
                    </a:cubicBezTo>
                    <a:close/>
                  </a:path>
                </a:pathLst>
              </a:custGeom>
              <a:solidFill>
                <a:srgbClr val="11E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279;p26"/>
            <p:cNvGrpSpPr/>
            <p:nvPr/>
          </p:nvGrpSpPr>
          <p:grpSpPr>
            <a:xfrm>
              <a:off x="3345845" y="1955508"/>
              <a:ext cx="258401" cy="294072"/>
              <a:chOff x="-56774050" y="1904075"/>
              <a:chExt cx="279625" cy="318225"/>
            </a:xfrm>
          </p:grpSpPr>
          <p:sp>
            <p:nvSpPr>
              <p:cNvPr id="59" name="Google Shape;280;p26"/>
              <p:cNvSpPr/>
              <p:nvPr/>
            </p:nvSpPr>
            <p:spPr>
              <a:xfrm>
                <a:off x="-56671650" y="2135825"/>
                <a:ext cx="7247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59" extrusionOk="0">
                    <a:moveTo>
                      <a:pt x="398" y="1"/>
                    </a:moveTo>
                    <a:cubicBezTo>
                      <a:pt x="307" y="1"/>
                      <a:pt x="221" y="40"/>
                      <a:pt x="158" y="119"/>
                    </a:cubicBezTo>
                    <a:cubicBezTo>
                      <a:pt x="0" y="276"/>
                      <a:pt x="0" y="497"/>
                      <a:pt x="158" y="623"/>
                    </a:cubicBezTo>
                    <a:cubicBezTo>
                      <a:pt x="504" y="970"/>
                      <a:pt x="977" y="1159"/>
                      <a:pt x="1449" y="1159"/>
                    </a:cubicBezTo>
                    <a:cubicBezTo>
                      <a:pt x="1922" y="1159"/>
                      <a:pt x="2426" y="970"/>
                      <a:pt x="2741" y="623"/>
                    </a:cubicBezTo>
                    <a:cubicBezTo>
                      <a:pt x="2899" y="465"/>
                      <a:pt x="2899" y="213"/>
                      <a:pt x="2741" y="119"/>
                    </a:cubicBezTo>
                    <a:cubicBezTo>
                      <a:pt x="2662" y="40"/>
                      <a:pt x="2568" y="1"/>
                      <a:pt x="2477" y="1"/>
                    </a:cubicBezTo>
                    <a:cubicBezTo>
                      <a:pt x="2387" y="1"/>
                      <a:pt x="2300" y="40"/>
                      <a:pt x="2237" y="119"/>
                    </a:cubicBezTo>
                    <a:cubicBezTo>
                      <a:pt x="2048" y="308"/>
                      <a:pt x="1733" y="434"/>
                      <a:pt x="1449" y="434"/>
                    </a:cubicBezTo>
                    <a:cubicBezTo>
                      <a:pt x="1134" y="434"/>
                      <a:pt x="851" y="308"/>
                      <a:pt x="662" y="119"/>
                    </a:cubicBezTo>
                    <a:cubicBezTo>
                      <a:pt x="583" y="40"/>
                      <a:pt x="488" y="1"/>
                      <a:pt x="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1;p26"/>
              <p:cNvSpPr/>
              <p:nvPr/>
            </p:nvSpPr>
            <p:spPr>
              <a:xfrm>
                <a:off x="-56774050" y="1904075"/>
                <a:ext cx="2796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2729" extrusionOk="0">
                    <a:moveTo>
                      <a:pt x="5545" y="757"/>
                    </a:moveTo>
                    <a:cubicBezTo>
                      <a:pt x="7278" y="757"/>
                      <a:pt x="8696" y="2048"/>
                      <a:pt x="8885" y="3750"/>
                    </a:cubicBezTo>
                    <a:lnTo>
                      <a:pt x="4789" y="3750"/>
                    </a:lnTo>
                    <a:cubicBezTo>
                      <a:pt x="3056" y="3750"/>
                      <a:pt x="1639" y="2395"/>
                      <a:pt x="1450" y="757"/>
                    </a:cubicBezTo>
                    <a:close/>
                    <a:moveTo>
                      <a:pt x="2710" y="3844"/>
                    </a:moveTo>
                    <a:cubicBezTo>
                      <a:pt x="3277" y="4254"/>
                      <a:pt x="4002" y="4506"/>
                      <a:pt x="4789" y="4506"/>
                    </a:cubicBezTo>
                    <a:lnTo>
                      <a:pt x="8885" y="4506"/>
                    </a:lnTo>
                    <a:lnTo>
                      <a:pt x="8885" y="5608"/>
                    </a:lnTo>
                    <a:cubicBezTo>
                      <a:pt x="8570" y="5356"/>
                      <a:pt x="8192" y="5230"/>
                      <a:pt x="7782" y="5230"/>
                    </a:cubicBezTo>
                    <a:cubicBezTo>
                      <a:pt x="6900" y="5230"/>
                      <a:pt x="6144" y="5860"/>
                      <a:pt x="5986" y="6742"/>
                    </a:cubicBezTo>
                    <a:lnTo>
                      <a:pt x="5167" y="6742"/>
                    </a:lnTo>
                    <a:cubicBezTo>
                      <a:pt x="5010" y="5860"/>
                      <a:pt x="4222" y="5230"/>
                      <a:pt x="3340" y="5230"/>
                    </a:cubicBezTo>
                    <a:cubicBezTo>
                      <a:pt x="2899" y="5230"/>
                      <a:pt x="2552" y="5388"/>
                      <a:pt x="2237" y="5608"/>
                    </a:cubicBezTo>
                    <a:cubicBezTo>
                      <a:pt x="2237" y="4978"/>
                      <a:pt x="2395" y="4380"/>
                      <a:pt x="2710" y="3844"/>
                    </a:cubicBezTo>
                    <a:close/>
                    <a:moveTo>
                      <a:pt x="1450" y="5986"/>
                    </a:moveTo>
                    <a:lnTo>
                      <a:pt x="1450" y="7467"/>
                    </a:lnTo>
                    <a:cubicBezTo>
                      <a:pt x="1432" y="7468"/>
                      <a:pt x="1415" y="7469"/>
                      <a:pt x="1398" y="7469"/>
                    </a:cubicBezTo>
                    <a:cubicBezTo>
                      <a:pt x="984" y="7469"/>
                      <a:pt x="694" y="7106"/>
                      <a:pt x="694" y="6742"/>
                    </a:cubicBezTo>
                    <a:cubicBezTo>
                      <a:pt x="694" y="6333"/>
                      <a:pt x="1009" y="5986"/>
                      <a:pt x="1450" y="5986"/>
                    </a:cubicBezTo>
                    <a:close/>
                    <a:moveTo>
                      <a:pt x="9641" y="5986"/>
                    </a:moveTo>
                    <a:cubicBezTo>
                      <a:pt x="10051" y="5986"/>
                      <a:pt x="10397" y="6301"/>
                      <a:pt x="10397" y="6742"/>
                    </a:cubicBezTo>
                    <a:cubicBezTo>
                      <a:pt x="10397" y="7184"/>
                      <a:pt x="10051" y="7499"/>
                      <a:pt x="9641" y="7499"/>
                    </a:cubicBezTo>
                    <a:lnTo>
                      <a:pt x="9641" y="5986"/>
                    </a:lnTo>
                    <a:close/>
                    <a:moveTo>
                      <a:pt x="3309" y="5986"/>
                    </a:moveTo>
                    <a:cubicBezTo>
                      <a:pt x="3939" y="5986"/>
                      <a:pt x="4411" y="6490"/>
                      <a:pt x="4411" y="7089"/>
                    </a:cubicBezTo>
                    <a:cubicBezTo>
                      <a:pt x="4411" y="7719"/>
                      <a:pt x="3907" y="8192"/>
                      <a:pt x="3309" y="8192"/>
                    </a:cubicBezTo>
                    <a:cubicBezTo>
                      <a:pt x="2678" y="8192"/>
                      <a:pt x="2206" y="7688"/>
                      <a:pt x="2206" y="7089"/>
                    </a:cubicBezTo>
                    <a:cubicBezTo>
                      <a:pt x="2206" y="6459"/>
                      <a:pt x="2710" y="5986"/>
                      <a:pt x="3309" y="5986"/>
                    </a:cubicBezTo>
                    <a:close/>
                    <a:moveTo>
                      <a:pt x="7782" y="6018"/>
                    </a:moveTo>
                    <a:cubicBezTo>
                      <a:pt x="8412" y="6018"/>
                      <a:pt x="8885" y="6553"/>
                      <a:pt x="8885" y="7121"/>
                    </a:cubicBezTo>
                    <a:cubicBezTo>
                      <a:pt x="8885" y="7719"/>
                      <a:pt x="8381" y="8223"/>
                      <a:pt x="7782" y="8223"/>
                    </a:cubicBezTo>
                    <a:cubicBezTo>
                      <a:pt x="7152" y="8223"/>
                      <a:pt x="6680" y="7719"/>
                      <a:pt x="6680" y="7121"/>
                    </a:cubicBezTo>
                    <a:cubicBezTo>
                      <a:pt x="6680" y="6490"/>
                      <a:pt x="7215" y="6018"/>
                      <a:pt x="7782" y="6018"/>
                    </a:cubicBezTo>
                    <a:close/>
                    <a:moveTo>
                      <a:pt x="5955" y="7436"/>
                    </a:moveTo>
                    <a:cubicBezTo>
                      <a:pt x="6112" y="8318"/>
                      <a:pt x="6900" y="8948"/>
                      <a:pt x="7751" y="8948"/>
                    </a:cubicBezTo>
                    <a:cubicBezTo>
                      <a:pt x="8192" y="8948"/>
                      <a:pt x="8538" y="8790"/>
                      <a:pt x="8853" y="8601"/>
                    </a:cubicBezTo>
                    <a:lnTo>
                      <a:pt x="8853" y="8601"/>
                    </a:lnTo>
                    <a:cubicBezTo>
                      <a:pt x="8885" y="10334"/>
                      <a:pt x="7593" y="11783"/>
                      <a:pt x="5892" y="11941"/>
                    </a:cubicBezTo>
                    <a:lnTo>
                      <a:pt x="5892" y="11594"/>
                    </a:lnTo>
                    <a:cubicBezTo>
                      <a:pt x="5892" y="11374"/>
                      <a:pt x="5734" y="11216"/>
                      <a:pt x="5545" y="11216"/>
                    </a:cubicBezTo>
                    <a:cubicBezTo>
                      <a:pt x="5356" y="11216"/>
                      <a:pt x="5199" y="11374"/>
                      <a:pt x="5199" y="11594"/>
                    </a:cubicBezTo>
                    <a:lnTo>
                      <a:pt x="5199" y="11941"/>
                    </a:lnTo>
                    <a:cubicBezTo>
                      <a:pt x="3498" y="11752"/>
                      <a:pt x="2206" y="10334"/>
                      <a:pt x="2206" y="8601"/>
                    </a:cubicBezTo>
                    <a:lnTo>
                      <a:pt x="2206" y="8601"/>
                    </a:lnTo>
                    <a:cubicBezTo>
                      <a:pt x="2521" y="8822"/>
                      <a:pt x="2899" y="8948"/>
                      <a:pt x="3309" y="8948"/>
                    </a:cubicBezTo>
                    <a:cubicBezTo>
                      <a:pt x="4222" y="8948"/>
                      <a:pt x="4947" y="8318"/>
                      <a:pt x="5136" y="7436"/>
                    </a:cubicBezTo>
                    <a:close/>
                    <a:moveTo>
                      <a:pt x="1072" y="0"/>
                    </a:moveTo>
                    <a:cubicBezTo>
                      <a:pt x="851" y="0"/>
                      <a:pt x="725" y="158"/>
                      <a:pt x="725" y="347"/>
                    </a:cubicBezTo>
                    <a:cubicBezTo>
                      <a:pt x="725" y="1576"/>
                      <a:pt x="1229" y="2678"/>
                      <a:pt x="2080" y="3434"/>
                    </a:cubicBezTo>
                    <a:cubicBezTo>
                      <a:pt x="1733" y="3970"/>
                      <a:pt x="1544" y="4569"/>
                      <a:pt x="1513" y="5230"/>
                    </a:cubicBezTo>
                    <a:cubicBezTo>
                      <a:pt x="662" y="5230"/>
                      <a:pt x="0" y="5923"/>
                      <a:pt x="0" y="6742"/>
                    </a:cubicBezTo>
                    <a:cubicBezTo>
                      <a:pt x="0" y="7562"/>
                      <a:pt x="662" y="8223"/>
                      <a:pt x="1513" y="8223"/>
                    </a:cubicBezTo>
                    <a:lnTo>
                      <a:pt x="1513" y="8601"/>
                    </a:lnTo>
                    <a:cubicBezTo>
                      <a:pt x="1513" y="10870"/>
                      <a:pt x="3340" y="12728"/>
                      <a:pt x="5577" y="12728"/>
                    </a:cubicBezTo>
                    <a:cubicBezTo>
                      <a:pt x="7845" y="12728"/>
                      <a:pt x="9673" y="10870"/>
                      <a:pt x="9673" y="8601"/>
                    </a:cubicBezTo>
                    <a:lnTo>
                      <a:pt x="9673" y="8223"/>
                    </a:lnTo>
                    <a:cubicBezTo>
                      <a:pt x="10523" y="8223"/>
                      <a:pt x="11185" y="7562"/>
                      <a:pt x="11185" y="6742"/>
                    </a:cubicBezTo>
                    <a:cubicBezTo>
                      <a:pt x="11153" y="5923"/>
                      <a:pt x="10460" y="5230"/>
                      <a:pt x="9641" y="5230"/>
                    </a:cubicBezTo>
                    <a:lnTo>
                      <a:pt x="9641" y="4128"/>
                    </a:lnTo>
                    <a:cubicBezTo>
                      <a:pt x="9641" y="1859"/>
                      <a:pt x="7782" y="0"/>
                      <a:pt x="55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07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333">
        <p14:reveal/>
      </p:transition>
    </mc:Choice>
    <mc:Fallback xmlns="">
      <p:transition spd="slow" advTm="233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70308" y="2859110"/>
            <a:ext cx="3729600" cy="2691423"/>
          </a:xfrm>
        </p:spPr>
        <p:txBody>
          <a:bodyPr/>
          <a:lstStyle/>
          <a:p>
            <a:pPr algn="l"/>
            <a:r>
              <a:rPr lang="sr-Cyrl-RS" sz="2400" dirty="0" smtClean="0"/>
              <a:t>   </a:t>
            </a:r>
            <a:r>
              <a:rPr lang="sr-Cyrl-RS" sz="2400" dirty="0" smtClean="0">
                <a:solidFill>
                  <a:schemeClr val="tx1"/>
                </a:solidFill>
              </a:rPr>
              <a:t>На овај начин учени су кроз различите игрице прошли најважније сегементе ове области и тестирали знање које би требало да поседују на крају 5. разреда.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6392066" y="2575776"/>
            <a:ext cx="4155731" cy="3206838"/>
          </a:xfrm>
        </p:spPr>
        <p:txBody>
          <a:bodyPr/>
          <a:lstStyle/>
          <a:p>
            <a:pPr algn="just"/>
            <a:r>
              <a:rPr lang="sr-Cyrl-RS" sz="2400" dirty="0" smtClean="0"/>
              <a:t>   </a:t>
            </a:r>
            <a:r>
              <a:rPr lang="sr-Cyrl-RS" sz="2400" dirty="0" smtClean="0">
                <a:solidFill>
                  <a:schemeClr val="tx1"/>
                </a:solidFill>
              </a:rPr>
              <a:t>Они су разврставали појмове, бирали један од више одговора и спајали појмове кроз игру меморије</a:t>
            </a:r>
            <a:r>
              <a:rPr lang="sr-Cyrl-RS" dirty="0" smtClean="0">
                <a:solidFill>
                  <a:schemeClr val="tx1"/>
                </a:solidFill>
              </a:rPr>
              <a:t>.  </a:t>
            </a:r>
            <a:r>
              <a:rPr lang="sr-Cyrl-RS" sz="2400" dirty="0" smtClean="0">
                <a:solidFill>
                  <a:schemeClr val="tx1"/>
                </a:solidFill>
              </a:rPr>
              <a:t>Наставник је водио рачуна да дизајн игрица буде прилагођен целој причи о путовању кроз време.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sr-Cyrl-RS" dirty="0" smtClean="0"/>
              <a:t>Израда задатака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888">
        <p14:reveal/>
      </p:transition>
    </mc:Choice>
    <mc:Fallback xmlns="">
      <p:transition spd="slow" advTm="168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5617" y="2356834"/>
            <a:ext cx="3862174" cy="3554569"/>
          </a:xfrm>
        </p:spPr>
        <p:txBody>
          <a:bodyPr/>
          <a:lstStyle/>
          <a:p>
            <a:pPr algn="just"/>
            <a:r>
              <a:rPr lang="sr-Cyrl-RS" sz="2000" dirty="0" smtClean="0">
                <a:solidFill>
                  <a:schemeClr val="tx1"/>
                </a:solidFill>
              </a:rPr>
              <a:t>   Након урађених задатака поново следе анимације преко којих се Радић  захваљује, а потом се приказује његов повратак у садашњост.</a:t>
            </a:r>
          </a:p>
          <a:p>
            <a:pPr algn="just"/>
            <a:r>
              <a:rPr lang="sr-Cyrl-RS" sz="2000" dirty="0" smtClean="0">
                <a:solidFill>
                  <a:schemeClr val="tx1"/>
                </a:solidFill>
              </a:rPr>
              <a:t>    Затим је извршена евалуација помоћу апликације </a:t>
            </a:r>
            <a:r>
              <a:rPr lang="en-HK" sz="2000" dirty="0" err="1" smtClean="0">
                <a:solidFill>
                  <a:schemeClr val="tx1"/>
                </a:solidFill>
              </a:rPr>
              <a:t>Surveymonkey</a:t>
            </a:r>
            <a:r>
              <a:rPr lang="en-HK" sz="2000" dirty="0" smtClean="0">
                <a:solidFill>
                  <a:schemeClr val="tx1"/>
                </a:solidFill>
              </a:rPr>
              <a:t> </a:t>
            </a:r>
            <a:r>
              <a:rPr lang="sr-Cyrl-RS" sz="2000" dirty="0" smtClean="0">
                <a:solidFill>
                  <a:schemeClr val="tx1"/>
                </a:solidFill>
              </a:rPr>
              <a:t>где су учиници оценили начин рада, тежину задатака и на крају су одговарали да ли би волели да</a:t>
            </a:r>
          </a:p>
          <a:p>
            <a:pPr algn="just"/>
            <a:r>
              <a:rPr lang="sr-Cyrl-RS" sz="2000" dirty="0" smtClean="0">
                <a:solidFill>
                  <a:schemeClr val="tx1"/>
                </a:solidFill>
              </a:rPr>
              <a:t>     путују кроз време</a:t>
            </a:r>
            <a:r>
              <a:rPr lang="sr-Cyrl-RS" sz="2000" dirty="0" smtClean="0"/>
              <a:t>. </a:t>
            </a:r>
            <a:r>
              <a:rPr lang="en-US" sz="1200" dirty="0">
                <a:hlinkClick r:id="rId2"/>
              </a:rPr>
              <a:t>https://www.surveymonkey.com/survey-taken/?</a:t>
            </a:r>
            <a:r>
              <a:rPr lang="en-US" sz="1200" dirty="0" smtClean="0">
                <a:hlinkClick r:id="rId2"/>
              </a:rPr>
              <a:t>sm=Xn_2FFMjO5wPz3qNPih71O90xjQ0IoObWHW1v4b0Acnj4vHneZJs_2FEQKRTr3sSFpKhQSAbX1xtQNJTgB_2BSub8jZdHtG9R25srRyzNg7yWgM0E_3D</a:t>
            </a:r>
            <a:endParaRPr lang="sr-Cyrl-RS" sz="1200" dirty="0" smtClean="0"/>
          </a:p>
          <a:p>
            <a:pPr algn="just"/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6392067" y="3190675"/>
            <a:ext cx="3729600" cy="2359858"/>
          </a:xfrm>
        </p:spPr>
        <p:txBody>
          <a:bodyPr/>
          <a:lstStyle/>
          <a:p>
            <a:r>
              <a:rPr lang="sr-Cyrl-RS" sz="2000" dirty="0" smtClean="0">
                <a:solidFill>
                  <a:schemeClr val="tx1"/>
                </a:solidFill>
              </a:rPr>
              <a:t>    На крају целе приче наставник пита да ли верују у могућност путовања кроз време и упућује их на сајт НАСА ( </a:t>
            </a:r>
            <a:r>
              <a:rPr lang="en-HK" sz="2000" dirty="0" smtClean="0">
                <a:solidFill>
                  <a:schemeClr val="tx1"/>
                </a:solidFill>
              </a:rPr>
              <a:t>NASA)</a:t>
            </a:r>
            <a:r>
              <a:rPr lang="sr-Cyrl-RS" sz="2000" dirty="0" smtClean="0">
                <a:solidFill>
                  <a:schemeClr val="tx1"/>
                </a:solidFill>
              </a:rPr>
              <a:t> где могу наћи чланак о овом феномену.</a:t>
            </a:r>
          </a:p>
          <a:p>
            <a:r>
              <a:rPr lang="en-US" sz="2000" dirty="0">
                <a:hlinkClick r:id="rId3"/>
              </a:rPr>
              <a:t>https://spaceplace.nasa.gov/time-travel/en</a:t>
            </a:r>
            <a:r>
              <a:rPr lang="en-US" sz="2000" dirty="0" smtClean="0">
                <a:hlinkClick r:id="rId3"/>
              </a:rPr>
              <a:t>/</a:t>
            </a:r>
            <a:endParaRPr lang="sr-Cyrl-RS" sz="2000" dirty="0" smtClean="0"/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 idx="3"/>
          </p:nvPr>
        </p:nvSpPr>
        <p:spPr>
          <a:xfrm>
            <a:off x="6392067" y="2601532"/>
            <a:ext cx="3975426" cy="589143"/>
          </a:xfrm>
        </p:spPr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>
                <a:solidFill>
                  <a:schemeClr val="tx1"/>
                </a:solidFill>
              </a:rPr>
              <a:t>Заслужени одмор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r>
              <a:rPr lang="sr-Cyrl-RS" dirty="0" smtClean="0"/>
              <a:t>Утисци са путовања и заслужени одмор</a:t>
            </a:r>
            <a:endParaRPr lang="en-US" dirty="0"/>
          </a:p>
        </p:txBody>
      </p:sp>
      <p:pic>
        <p:nvPicPr>
          <p:cNvPr id="7" name="Google Shape;350;p26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1003" y="1008635"/>
            <a:ext cx="3901165" cy="1298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484">
        <p14:reveal/>
      </p:transition>
    </mc:Choice>
    <mc:Fallback xmlns="">
      <p:transition spd="slow" advTm="224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557</Words>
  <Application>Microsoft Office PowerPoint</Application>
  <PresentationFormat>Widescreen</PresentationFormat>
  <Paragraphs>65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Fira Sans Extra Condensed Medium</vt:lpstr>
      <vt:lpstr>Saira ExtraCondensed Medium</vt:lpstr>
      <vt:lpstr>Saira ExtraCondensed SemiBold</vt:lpstr>
      <vt:lpstr>Wingdings</vt:lpstr>
      <vt:lpstr>Office Theme</vt:lpstr>
      <vt:lpstr>Мистериозни  Глагол Радић и језички времеплов  </vt:lpstr>
      <vt:lpstr>Мотивација </vt:lpstr>
      <vt:lpstr>Концепт наставе на даљину</vt:lpstr>
      <vt:lpstr>Мистериозни Глагол Радић и језички времеплов</vt:lpstr>
      <vt:lpstr>PowerPoint Presentation</vt:lpstr>
      <vt:lpstr>Мистериозни Глагол Радић</vt:lpstr>
      <vt:lpstr>Петаци помажу Радићу да поправи времеплов</vt:lpstr>
      <vt:lpstr>Израда задатака</vt:lpstr>
      <vt:lpstr>    Заслужени одмор </vt:lpstr>
      <vt:lpstr>  До нове авантуре! Глагол Радић и петаци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Мистериозни  Глагол Радић и језички времеплов</dc:title>
  <dc:creator>Bojana</dc:creator>
  <cp:lastModifiedBy>Bojana</cp:lastModifiedBy>
  <cp:revision>26</cp:revision>
  <dcterms:created xsi:type="dcterms:W3CDTF">2020-05-26T19:17:01Z</dcterms:created>
  <dcterms:modified xsi:type="dcterms:W3CDTF">2020-05-31T13:53:15Z</dcterms:modified>
</cp:coreProperties>
</file>